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34" r:id="rId1"/>
  </p:sldMasterIdLst>
  <p:sldIdLst>
    <p:sldId id="256" r:id="rId2"/>
  </p:sldIdLst>
  <p:sldSz cx="32399288" cy="43200638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HP" initials="H" lastIdx="2" clrIdx="0">
    <p:extLst>
      <p:ext uri="{19B8F6BF-5375-455C-9EA6-DF929625EA0E}">
        <p15:presenceInfo xmlns:p15="http://schemas.microsoft.com/office/powerpoint/2012/main" userId="HP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4" d="100"/>
          <a:sy n="14" d="100"/>
        </p:scale>
        <p:origin x="2496" y="10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commentAuthors" Target="commentAuthors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82427" y="15840243"/>
            <a:ext cx="23386911" cy="14253949"/>
          </a:xfrm>
        </p:spPr>
        <p:txBody>
          <a:bodyPr anchor="b">
            <a:normAutofit/>
          </a:bodyPr>
          <a:lstStyle>
            <a:lvl1pPr>
              <a:defRPr sz="19133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82427" y="30094180"/>
            <a:ext cx="23386911" cy="7094801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16199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323990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48598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64798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809975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971970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13396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29596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D7821E-B537-431D-9F35-BF3524FBB254}" type="datetimeFigureOut">
              <a:rPr lang="th-TH" smtClean="0"/>
              <a:t>13/03/63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Freeform 8"/>
          <p:cNvSpPr/>
          <p:nvPr/>
        </p:nvSpPr>
        <p:spPr bwMode="auto">
          <a:xfrm>
            <a:off x="-112386" y="27220298"/>
            <a:ext cx="4944481" cy="4924677"/>
          </a:xfrm>
          <a:custGeom>
            <a:avLst/>
            <a:gdLst/>
            <a:ahLst/>
            <a:cxnLst/>
            <a:rect l="l" t="t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99969" y="28532966"/>
            <a:ext cx="2072711" cy="2300034"/>
          </a:xfrm>
        </p:spPr>
        <p:txBody>
          <a:bodyPr/>
          <a:lstStyle/>
          <a:p>
            <a:fld id="{7C2BD7AD-055B-4E9F-8268-885735A0E8EC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4491494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92295" y="3931459"/>
            <a:ext cx="23347042" cy="806871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82423" y="13440198"/>
            <a:ext cx="23356914" cy="2379639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D7821E-B537-431D-9F35-BF3524FBB254}" type="datetimeFigureOut">
              <a:rPr lang="th-TH" smtClean="0"/>
              <a:t>13/03/63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205" y="4480031"/>
            <a:ext cx="4812967" cy="3200079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BD7AD-055B-4E9F-8268-885735A0E8EC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3829705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82423" y="13068300"/>
            <a:ext cx="23356914" cy="9252420"/>
          </a:xfrm>
        </p:spPr>
        <p:txBody>
          <a:bodyPr anchor="b"/>
          <a:lstStyle>
            <a:lvl1pPr algn="l">
              <a:defRPr sz="14173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82423" y="22560333"/>
            <a:ext cx="23356914" cy="5419923"/>
          </a:xfrm>
        </p:spPr>
        <p:txBody>
          <a:bodyPr anchor="t"/>
          <a:lstStyle>
            <a:lvl1pPr marL="0" indent="0" algn="l">
              <a:buNone/>
              <a:defRPr sz="7086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1619951" indent="0">
              <a:buNone/>
              <a:defRPr sz="6378">
                <a:solidFill>
                  <a:schemeClr val="tx1">
                    <a:tint val="75000"/>
                  </a:schemeClr>
                </a:solidFill>
              </a:defRPr>
            </a:lvl2pPr>
            <a:lvl3pPr marL="3239902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3pPr>
            <a:lvl4pPr marL="4859853" indent="0">
              <a:buNone/>
              <a:defRPr sz="4960">
                <a:solidFill>
                  <a:schemeClr val="tx1">
                    <a:tint val="75000"/>
                  </a:schemeClr>
                </a:solidFill>
              </a:defRPr>
            </a:lvl4pPr>
            <a:lvl5pPr marL="6479804" indent="0">
              <a:buNone/>
              <a:defRPr sz="4960">
                <a:solidFill>
                  <a:schemeClr val="tx1">
                    <a:tint val="75000"/>
                  </a:schemeClr>
                </a:solidFill>
              </a:defRPr>
            </a:lvl5pPr>
            <a:lvl6pPr marL="8099755" indent="0">
              <a:buNone/>
              <a:defRPr sz="4960">
                <a:solidFill>
                  <a:schemeClr val="tx1">
                    <a:tint val="75000"/>
                  </a:schemeClr>
                </a:solidFill>
              </a:defRPr>
            </a:lvl6pPr>
            <a:lvl7pPr marL="9719706" indent="0">
              <a:buNone/>
              <a:defRPr sz="4960">
                <a:solidFill>
                  <a:schemeClr val="tx1">
                    <a:tint val="75000"/>
                  </a:schemeClr>
                </a:solidFill>
              </a:defRPr>
            </a:lvl7pPr>
            <a:lvl8pPr marL="11339657" indent="0">
              <a:buNone/>
              <a:defRPr sz="4960">
                <a:solidFill>
                  <a:schemeClr val="tx1">
                    <a:tint val="75000"/>
                  </a:schemeClr>
                </a:solidFill>
              </a:defRPr>
            </a:lvl8pPr>
            <a:lvl9pPr marL="12959608" indent="0">
              <a:buNone/>
              <a:defRPr sz="496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D7821E-B537-431D-9F35-BF3524FBB254}" type="datetimeFigureOut">
              <a:rPr lang="th-TH" smtClean="0"/>
              <a:t>13/03/63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205" y="19946924"/>
            <a:ext cx="4812967" cy="3200079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811398" y="20435832"/>
            <a:ext cx="2072711" cy="2300034"/>
          </a:xfrm>
        </p:spPr>
        <p:txBody>
          <a:bodyPr/>
          <a:lstStyle/>
          <a:p>
            <a:fld id="{7C2BD7AD-055B-4E9F-8268-885735A0E8EC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161284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82427" y="13459767"/>
            <a:ext cx="11329585" cy="23731985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8911304" y="13459767"/>
            <a:ext cx="11328033" cy="23731985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D7821E-B537-431D-9F35-BF3524FBB254}" type="datetimeFigureOut">
              <a:rPr lang="th-TH" smtClean="0"/>
              <a:t>13/03/63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Freeform 11"/>
          <p:cNvSpPr/>
          <p:nvPr/>
        </p:nvSpPr>
        <p:spPr bwMode="auto">
          <a:xfrm flipV="1">
            <a:off x="205" y="4480031"/>
            <a:ext cx="4812967" cy="3200079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811398" y="4962489"/>
            <a:ext cx="2072711" cy="2300034"/>
          </a:xfrm>
        </p:spPr>
        <p:txBody>
          <a:bodyPr/>
          <a:lstStyle/>
          <a:p>
            <a:fld id="{7C2BD7AD-055B-4E9F-8268-885735A0E8EC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3552797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026661" y="14026198"/>
            <a:ext cx="10185353" cy="3630050"/>
          </a:xfrm>
        </p:spPr>
        <p:txBody>
          <a:bodyPr anchor="b">
            <a:noAutofit/>
          </a:bodyPr>
          <a:lstStyle>
            <a:lvl1pPr marL="0" indent="0">
              <a:buNone/>
              <a:defRPr sz="8504" b="0"/>
            </a:lvl1pPr>
            <a:lvl2pPr marL="1619951" indent="0">
              <a:buNone/>
              <a:defRPr sz="7086" b="1"/>
            </a:lvl2pPr>
            <a:lvl3pPr marL="3239902" indent="0">
              <a:buNone/>
              <a:defRPr sz="6378" b="1"/>
            </a:lvl3pPr>
            <a:lvl4pPr marL="4859853" indent="0">
              <a:buNone/>
              <a:defRPr sz="5669" b="1"/>
            </a:lvl4pPr>
            <a:lvl5pPr marL="6479804" indent="0">
              <a:buNone/>
              <a:defRPr sz="5669" b="1"/>
            </a:lvl5pPr>
            <a:lvl6pPr marL="8099755" indent="0">
              <a:buNone/>
              <a:defRPr sz="5669" b="1"/>
            </a:lvl6pPr>
            <a:lvl7pPr marL="9719706" indent="0">
              <a:buNone/>
              <a:defRPr sz="5669" b="1"/>
            </a:lvl7pPr>
            <a:lvl8pPr marL="11339657" indent="0">
              <a:buNone/>
              <a:defRPr sz="5669" b="1"/>
            </a:lvl8pPr>
            <a:lvl9pPr marL="12959608" indent="0">
              <a:buNone/>
              <a:defRPr sz="5669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82421" y="17656251"/>
            <a:ext cx="11329589" cy="19563772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0041052" y="14005864"/>
            <a:ext cx="10180544" cy="3630050"/>
          </a:xfrm>
        </p:spPr>
        <p:txBody>
          <a:bodyPr anchor="b">
            <a:noAutofit/>
          </a:bodyPr>
          <a:lstStyle>
            <a:lvl1pPr marL="0" indent="0">
              <a:buNone/>
              <a:defRPr sz="8504" b="0"/>
            </a:lvl1pPr>
            <a:lvl2pPr marL="1619951" indent="0">
              <a:buNone/>
              <a:defRPr sz="7086" b="1"/>
            </a:lvl2pPr>
            <a:lvl3pPr marL="3239902" indent="0">
              <a:buNone/>
              <a:defRPr sz="6378" b="1"/>
            </a:lvl3pPr>
            <a:lvl4pPr marL="4859853" indent="0">
              <a:buNone/>
              <a:defRPr sz="5669" b="1"/>
            </a:lvl4pPr>
            <a:lvl5pPr marL="6479804" indent="0">
              <a:buNone/>
              <a:defRPr sz="5669" b="1"/>
            </a:lvl5pPr>
            <a:lvl6pPr marL="8099755" indent="0">
              <a:buNone/>
              <a:defRPr sz="5669" b="1"/>
            </a:lvl6pPr>
            <a:lvl7pPr marL="9719706" indent="0">
              <a:buNone/>
              <a:defRPr sz="5669" b="1"/>
            </a:lvl7pPr>
            <a:lvl8pPr marL="11339657" indent="0">
              <a:buNone/>
              <a:defRPr sz="5669" b="1"/>
            </a:lvl8pPr>
            <a:lvl9pPr marL="12959608" indent="0">
              <a:buNone/>
              <a:defRPr sz="5669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8898575" y="17635917"/>
            <a:ext cx="11323027" cy="19563772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D7821E-B537-431D-9F35-BF3524FBB254}" type="datetimeFigureOut">
              <a:rPr lang="th-TH" smtClean="0"/>
              <a:t>13/03/63</a:t>
            </a:fld>
            <a:endParaRPr lang="th-T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205" y="4480031"/>
            <a:ext cx="4812967" cy="3200079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811398" y="4962489"/>
            <a:ext cx="2072711" cy="2300034"/>
          </a:xfrm>
        </p:spPr>
        <p:txBody>
          <a:bodyPr/>
          <a:lstStyle/>
          <a:p>
            <a:fld id="{7C2BD7AD-055B-4E9F-8268-885735A0E8EC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0283191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92289" y="3931459"/>
            <a:ext cx="23347046" cy="806871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D7821E-B537-431D-9F35-BF3524FBB254}" type="datetimeFigureOut">
              <a:rPr lang="th-TH" smtClean="0"/>
              <a:t>13/03/63</a:t>
            </a:fld>
            <a:endParaRPr lang="th-T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8" name="Freeform 11"/>
          <p:cNvSpPr/>
          <p:nvPr/>
        </p:nvSpPr>
        <p:spPr bwMode="auto">
          <a:xfrm flipV="1">
            <a:off x="205" y="4480031"/>
            <a:ext cx="4812967" cy="3200079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BD7AD-055B-4E9F-8268-885735A0E8EC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6316150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D7821E-B537-431D-9F35-BF3524FBB254}" type="datetimeFigureOut">
              <a:rPr lang="th-TH" smtClean="0"/>
              <a:t>13/03/63</a:t>
            </a:fld>
            <a:endParaRPr lang="th-T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Freeform 11"/>
          <p:cNvSpPr/>
          <p:nvPr/>
        </p:nvSpPr>
        <p:spPr bwMode="auto">
          <a:xfrm flipV="1">
            <a:off x="205" y="4480031"/>
            <a:ext cx="4812967" cy="3200079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BD7AD-055B-4E9F-8268-885735A0E8EC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326431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82422" y="2810044"/>
            <a:ext cx="9317219" cy="6150088"/>
          </a:xfrm>
        </p:spPr>
        <p:txBody>
          <a:bodyPr anchor="b"/>
          <a:lstStyle>
            <a:lvl1pPr algn="l">
              <a:defRPr sz="7086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807287" y="2810054"/>
            <a:ext cx="13432049" cy="34110507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82422" y="10070152"/>
            <a:ext cx="9317219" cy="26850387"/>
          </a:xfrm>
        </p:spPr>
        <p:txBody>
          <a:bodyPr/>
          <a:lstStyle>
            <a:lvl1pPr marL="0" indent="0">
              <a:buNone/>
              <a:defRPr sz="4960"/>
            </a:lvl1pPr>
            <a:lvl2pPr marL="1619951" indent="0">
              <a:buNone/>
              <a:defRPr sz="4252"/>
            </a:lvl2pPr>
            <a:lvl3pPr marL="3239902" indent="0">
              <a:buNone/>
              <a:defRPr sz="3543"/>
            </a:lvl3pPr>
            <a:lvl4pPr marL="4859853" indent="0">
              <a:buNone/>
              <a:defRPr sz="3189"/>
            </a:lvl4pPr>
            <a:lvl5pPr marL="6479804" indent="0">
              <a:buNone/>
              <a:defRPr sz="3189"/>
            </a:lvl5pPr>
            <a:lvl6pPr marL="8099755" indent="0">
              <a:buNone/>
              <a:defRPr sz="3189"/>
            </a:lvl6pPr>
            <a:lvl7pPr marL="9719706" indent="0">
              <a:buNone/>
              <a:defRPr sz="3189"/>
            </a:lvl7pPr>
            <a:lvl8pPr marL="11339657" indent="0">
              <a:buNone/>
              <a:defRPr sz="3189"/>
            </a:lvl8pPr>
            <a:lvl9pPr marL="12959608" indent="0">
              <a:buNone/>
              <a:defRPr sz="3189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D7821E-B537-431D-9F35-BF3524FBB254}" type="datetimeFigureOut">
              <a:rPr lang="th-TH" smtClean="0"/>
              <a:t>13/03/63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205" y="4480031"/>
            <a:ext cx="4812967" cy="3200079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BD7AD-055B-4E9F-8268-885735A0E8EC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3448206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82423" y="30240447"/>
            <a:ext cx="23356914" cy="3570056"/>
          </a:xfrm>
        </p:spPr>
        <p:txBody>
          <a:bodyPr anchor="b">
            <a:normAutofit/>
          </a:bodyPr>
          <a:lstStyle>
            <a:lvl1pPr algn="l">
              <a:defRPr sz="8504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82423" y="3999839"/>
            <a:ext cx="23356914" cy="24283634"/>
          </a:xfrm>
        </p:spPr>
        <p:txBody>
          <a:bodyPr anchor="t">
            <a:normAutofit/>
          </a:bodyPr>
          <a:lstStyle>
            <a:lvl1pPr marL="0" indent="0" algn="ctr">
              <a:buNone/>
              <a:defRPr sz="5669"/>
            </a:lvl1pPr>
            <a:lvl2pPr marL="1619951" indent="0">
              <a:buNone/>
              <a:defRPr sz="5669"/>
            </a:lvl2pPr>
            <a:lvl3pPr marL="3239902" indent="0">
              <a:buNone/>
              <a:defRPr sz="5669"/>
            </a:lvl3pPr>
            <a:lvl4pPr marL="4859853" indent="0">
              <a:buNone/>
              <a:defRPr sz="5669"/>
            </a:lvl4pPr>
            <a:lvl5pPr marL="6479804" indent="0">
              <a:buNone/>
              <a:defRPr sz="5669"/>
            </a:lvl5pPr>
            <a:lvl6pPr marL="8099755" indent="0">
              <a:buNone/>
              <a:defRPr sz="5669"/>
            </a:lvl6pPr>
            <a:lvl7pPr marL="9719706" indent="0">
              <a:buNone/>
              <a:defRPr sz="5669"/>
            </a:lvl7pPr>
            <a:lvl8pPr marL="11339657" indent="0">
              <a:buNone/>
              <a:defRPr sz="5669"/>
            </a:lvl8pPr>
            <a:lvl9pPr marL="12959608" indent="0">
              <a:buNone/>
              <a:defRPr sz="5669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82423" y="33810502"/>
            <a:ext cx="23356914" cy="3110043"/>
          </a:xfrm>
        </p:spPr>
        <p:txBody>
          <a:bodyPr>
            <a:normAutofit/>
          </a:bodyPr>
          <a:lstStyle>
            <a:lvl1pPr marL="0" indent="0">
              <a:buNone/>
              <a:defRPr sz="4252"/>
            </a:lvl1pPr>
            <a:lvl2pPr marL="1619951" indent="0">
              <a:buNone/>
              <a:defRPr sz="4252"/>
            </a:lvl2pPr>
            <a:lvl3pPr marL="3239902" indent="0">
              <a:buNone/>
              <a:defRPr sz="3543"/>
            </a:lvl3pPr>
            <a:lvl4pPr marL="4859853" indent="0">
              <a:buNone/>
              <a:defRPr sz="3189"/>
            </a:lvl4pPr>
            <a:lvl5pPr marL="6479804" indent="0">
              <a:buNone/>
              <a:defRPr sz="3189"/>
            </a:lvl5pPr>
            <a:lvl6pPr marL="8099755" indent="0">
              <a:buNone/>
              <a:defRPr sz="3189"/>
            </a:lvl6pPr>
            <a:lvl7pPr marL="9719706" indent="0">
              <a:buNone/>
              <a:defRPr sz="3189"/>
            </a:lvl7pPr>
            <a:lvl8pPr marL="11339657" indent="0">
              <a:buNone/>
              <a:defRPr sz="3189"/>
            </a:lvl8pPr>
            <a:lvl9pPr marL="12959608" indent="0">
              <a:buNone/>
              <a:defRPr sz="3189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D7821E-B537-431D-9F35-BF3524FBB254}" type="datetimeFigureOut">
              <a:rPr lang="th-TH" smtClean="0"/>
              <a:t>13/03/63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205" y="30933751"/>
            <a:ext cx="4812967" cy="3200079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811398" y="31389997"/>
            <a:ext cx="2072711" cy="2300034"/>
          </a:xfrm>
        </p:spPr>
        <p:txBody>
          <a:bodyPr/>
          <a:lstStyle/>
          <a:p>
            <a:fld id="{7C2BD7AD-055B-4E9F-8268-885735A0E8EC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1307041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82423" y="3840057"/>
            <a:ext cx="23356914" cy="19635188"/>
          </a:xfrm>
        </p:spPr>
        <p:txBody>
          <a:bodyPr anchor="ctr">
            <a:normAutofit/>
          </a:bodyPr>
          <a:lstStyle>
            <a:lvl1pPr algn="l">
              <a:defRPr sz="17007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82423" y="27427466"/>
            <a:ext cx="23356914" cy="9800863"/>
          </a:xfrm>
        </p:spPr>
        <p:txBody>
          <a:bodyPr anchor="ctr">
            <a:normAutofit/>
          </a:bodyPr>
          <a:lstStyle>
            <a:lvl1pPr marL="0" indent="0" algn="l">
              <a:buNone/>
              <a:defRPr sz="6378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1619951" indent="0">
              <a:buNone/>
              <a:defRPr sz="6378">
                <a:solidFill>
                  <a:schemeClr val="tx1">
                    <a:tint val="75000"/>
                  </a:schemeClr>
                </a:solidFill>
              </a:defRPr>
            </a:lvl2pPr>
            <a:lvl3pPr marL="3239902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3pPr>
            <a:lvl4pPr marL="4859853" indent="0">
              <a:buNone/>
              <a:defRPr sz="4960">
                <a:solidFill>
                  <a:schemeClr val="tx1">
                    <a:tint val="75000"/>
                  </a:schemeClr>
                </a:solidFill>
              </a:defRPr>
            </a:lvl4pPr>
            <a:lvl5pPr marL="6479804" indent="0">
              <a:buNone/>
              <a:defRPr sz="4960">
                <a:solidFill>
                  <a:schemeClr val="tx1">
                    <a:tint val="75000"/>
                  </a:schemeClr>
                </a:solidFill>
              </a:defRPr>
            </a:lvl5pPr>
            <a:lvl6pPr marL="8099755" indent="0">
              <a:buNone/>
              <a:defRPr sz="4960">
                <a:solidFill>
                  <a:schemeClr val="tx1">
                    <a:tint val="75000"/>
                  </a:schemeClr>
                </a:solidFill>
              </a:defRPr>
            </a:lvl6pPr>
            <a:lvl7pPr marL="9719706" indent="0">
              <a:buNone/>
              <a:defRPr sz="4960">
                <a:solidFill>
                  <a:schemeClr val="tx1">
                    <a:tint val="75000"/>
                  </a:schemeClr>
                </a:solidFill>
              </a:defRPr>
            </a:lvl7pPr>
            <a:lvl8pPr marL="11339657" indent="0">
              <a:buNone/>
              <a:defRPr sz="4960">
                <a:solidFill>
                  <a:schemeClr val="tx1">
                    <a:tint val="75000"/>
                  </a:schemeClr>
                </a:solidFill>
              </a:defRPr>
            </a:lvl8pPr>
            <a:lvl9pPr marL="12959608" indent="0">
              <a:buNone/>
              <a:defRPr sz="496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D7821E-B537-431D-9F35-BF3524FBB254}" type="datetimeFigureOut">
              <a:rPr lang="th-TH" smtClean="0"/>
              <a:t>13/03/63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205" y="19946924"/>
            <a:ext cx="4812967" cy="3200079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811398" y="20435832"/>
            <a:ext cx="2072711" cy="2300034"/>
          </a:xfrm>
        </p:spPr>
        <p:txBody>
          <a:bodyPr/>
          <a:lstStyle/>
          <a:p>
            <a:fld id="{7C2BD7AD-055B-4E9F-8268-885735A0E8EC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507401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53023" y="3840057"/>
            <a:ext cx="21647667" cy="18240269"/>
          </a:xfrm>
        </p:spPr>
        <p:txBody>
          <a:bodyPr anchor="ctr">
            <a:normAutofit/>
          </a:bodyPr>
          <a:lstStyle>
            <a:lvl1pPr algn="l">
              <a:defRPr sz="17007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8560343" y="22080326"/>
            <a:ext cx="20033021" cy="2400035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5669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1619951" indent="0">
              <a:buFontTx/>
              <a:buNone/>
              <a:defRPr/>
            </a:lvl2pPr>
            <a:lvl3pPr marL="3239902" indent="0">
              <a:buFontTx/>
              <a:buNone/>
              <a:defRPr/>
            </a:lvl3pPr>
            <a:lvl4pPr marL="4859853" indent="0">
              <a:buFontTx/>
              <a:buNone/>
              <a:defRPr/>
            </a:lvl4pPr>
            <a:lvl5pPr marL="6479804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82423" y="27427466"/>
            <a:ext cx="23356914" cy="9800863"/>
          </a:xfrm>
        </p:spPr>
        <p:txBody>
          <a:bodyPr anchor="ctr">
            <a:normAutofit/>
          </a:bodyPr>
          <a:lstStyle>
            <a:lvl1pPr marL="0" indent="0" algn="l">
              <a:buNone/>
              <a:defRPr sz="6378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1619951" indent="0">
              <a:buNone/>
              <a:defRPr sz="6378">
                <a:solidFill>
                  <a:schemeClr val="tx1">
                    <a:tint val="75000"/>
                  </a:schemeClr>
                </a:solidFill>
              </a:defRPr>
            </a:lvl2pPr>
            <a:lvl3pPr marL="3239902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3pPr>
            <a:lvl4pPr marL="4859853" indent="0">
              <a:buNone/>
              <a:defRPr sz="4960">
                <a:solidFill>
                  <a:schemeClr val="tx1">
                    <a:tint val="75000"/>
                  </a:schemeClr>
                </a:solidFill>
              </a:defRPr>
            </a:lvl4pPr>
            <a:lvl5pPr marL="6479804" indent="0">
              <a:buNone/>
              <a:defRPr sz="4960">
                <a:solidFill>
                  <a:schemeClr val="tx1">
                    <a:tint val="75000"/>
                  </a:schemeClr>
                </a:solidFill>
              </a:defRPr>
            </a:lvl5pPr>
            <a:lvl6pPr marL="8099755" indent="0">
              <a:buNone/>
              <a:defRPr sz="4960">
                <a:solidFill>
                  <a:schemeClr val="tx1">
                    <a:tint val="75000"/>
                  </a:schemeClr>
                </a:solidFill>
              </a:defRPr>
            </a:lvl6pPr>
            <a:lvl7pPr marL="9719706" indent="0">
              <a:buNone/>
              <a:defRPr sz="4960">
                <a:solidFill>
                  <a:schemeClr val="tx1">
                    <a:tint val="75000"/>
                  </a:schemeClr>
                </a:solidFill>
              </a:defRPr>
            </a:lvl7pPr>
            <a:lvl8pPr marL="11339657" indent="0">
              <a:buNone/>
              <a:defRPr sz="4960">
                <a:solidFill>
                  <a:schemeClr val="tx1">
                    <a:tint val="75000"/>
                  </a:schemeClr>
                </a:solidFill>
              </a:defRPr>
            </a:lvl8pPr>
            <a:lvl9pPr marL="12959608" indent="0">
              <a:buNone/>
              <a:defRPr sz="496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D7821E-B537-431D-9F35-BF3524FBB254}" type="datetimeFigureOut">
              <a:rPr lang="th-TH" smtClean="0"/>
              <a:t>13/03/63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19" name="Freeform 11"/>
          <p:cNvSpPr/>
          <p:nvPr/>
        </p:nvSpPr>
        <p:spPr bwMode="auto">
          <a:xfrm flipV="1">
            <a:off x="205" y="19946924"/>
            <a:ext cx="4812967" cy="3200079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811398" y="20435832"/>
            <a:ext cx="2072711" cy="2300034"/>
          </a:xfrm>
        </p:spPr>
        <p:txBody>
          <a:bodyPr/>
          <a:lstStyle/>
          <a:p>
            <a:fld id="{7C2BD7AD-055B-4E9F-8268-885735A0E8EC}" type="slidenum">
              <a:rPr lang="th-TH" smtClean="0"/>
              <a:t>‹#›</a:t>
            </a:fld>
            <a:endParaRPr lang="th-TH"/>
          </a:p>
        </p:txBody>
      </p:sp>
      <p:sp>
        <p:nvSpPr>
          <p:cNvPr id="14" name="TextBox 13"/>
          <p:cNvSpPr txBox="1"/>
          <p:nvPr/>
        </p:nvSpPr>
        <p:spPr>
          <a:xfrm>
            <a:off x="6407280" y="4081981"/>
            <a:ext cx="1620386" cy="3683683"/>
          </a:xfrm>
          <a:prstGeom prst="rect">
            <a:avLst/>
          </a:prstGeom>
        </p:spPr>
        <p:txBody>
          <a:bodyPr vert="horz" lIns="323993" tIns="161996" rIns="323993" bIns="161996" rtlCol="0" anchor="ctr">
            <a:noAutofit/>
          </a:bodyPr>
          <a:lstStyle/>
          <a:p>
            <a:pPr lvl="0"/>
            <a:r>
              <a:rPr lang="en-US" sz="28346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8946530" y="18301410"/>
            <a:ext cx="1620386" cy="3683683"/>
          </a:xfrm>
          <a:prstGeom prst="rect">
            <a:avLst/>
          </a:prstGeom>
        </p:spPr>
        <p:txBody>
          <a:bodyPr vert="horz" lIns="323993" tIns="161996" rIns="323993" bIns="161996" rtlCol="0" anchor="ctr">
            <a:noAutofit/>
          </a:bodyPr>
          <a:lstStyle/>
          <a:p>
            <a:pPr lvl="0"/>
            <a:r>
              <a:rPr lang="en-US" sz="28346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77436476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82423" y="15360237"/>
            <a:ext cx="23356914" cy="17164631"/>
          </a:xfrm>
        </p:spPr>
        <p:txBody>
          <a:bodyPr anchor="b">
            <a:normAutofit/>
          </a:bodyPr>
          <a:lstStyle>
            <a:lvl1pPr algn="l">
              <a:defRPr sz="17007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82423" y="32640482"/>
            <a:ext cx="23356914" cy="459611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D7821E-B537-431D-9F35-BF3524FBB254}" type="datetimeFigureOut">
              <a:rPr lang="th-TH" smtClean="0"/>
              <a:t>13/03/63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205" y="30933751"/>
            <a:ext cx="4812967" cy="3200079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811398" y="31389997"/>
            <a:ext cx="2072711" cy="2300034"/>
          </a:xfrm>
        </p:spPr>
        <p:txBody>
          <a:bodyPr/>
          <a:lstStyle/>
          <a:p>
            <a:fld id="{7C2BD7AD-055B-4E9F-8268-885735A0E8EC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96828937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7753023" y="3840057"/>
            <a:ext cx="21647667" cy="18240269"/>
          </a:xfrm>
        </p:spPr>
        <p:txBody>
          <a:bodyPr anchor="ctr">
            <a:normAutofit/>
          </a:bodyPr>
          <a:lstStyle>
            <a:lvl1pPr algn="l">
              <a:defRPr sz="17007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82421" y="27360404"/>
            <a:ext cx="23698152" cy="528007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8504">
                <a:solidFill>
                  <a:schemeClr val="accent1"/>
                </a:solidFill>
              </a:defRPr>
            </a:lvl1pPr>
            <a:lvl2pPr marL="1619951" indent="0">
              <a:buFontTx/>
              <a:buNone/>
              <a:defRPr/>
            </a:lvl2pPr>
            <a:lvl3pPr marL="3239902" indent="0">
              <a:buFontTx/>
              <a:buNone/>
              <a:defRPr/>
            </a:lvl3pPr>
            <a:lvl4pPr marL="4859853" indent="0">
              <a:buFontTx/>
              <a:buNone/>
              <a:defRPr/>
            </a:lvl4pPr>
            <a:lvl5pPr marL="6479804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82421" y="32640482"/>
            <a:ext cx="23698152" cy="459611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D7821E-B537-431D-9F35-BF3524FBB254}" type="datetimeFigureOut">
              <a:rPr lang="th-TH" smtClean="0"/>
              <a:t>13/03/63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20" name="Freeform 11"/>
          <p:cNvSpPr/>
          <p:nvPr/>
        </p:nvSpPr>
        <p:spPr bwMode="auto">
          <a:xfrm flipV="1">
            <a:off x="205" y="30933751"/>
            <a:ext cx="4812967" cy="3200079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811398" y="31389997"/>
            <a:ext cx="2072711" cy="2300034"/>
          </a:xfrm>
        </p:spPr>
        <p:txBody>
          <a:bodyPr/>
          <a:lstStyle/>
          <a:p>
            <a:fld id="{7C2BD7AD-055B-4E9F-8268-885735A0E8EC}" type="slidenum">
              <a:rPr lang="th-TH" smtClean="0"/>
              <a:t>‹#›</a:t>
            </a:fld>
            <a:endParaRPr lang="th-TH"/>
          </a:p>
        </p:txBody>
      </p:sp>
      <p:sp>
        <p:nvSpPr>
          <p:cNvPr id="11" name="TextBox 10"/>
          <p:cNvSpPr txBox="1"/>
          <p:nvPr/>
        </p:nvSpPr>
        <p:spPr>
          <a:xfrm>
            <a:off x="6407280" y="4081981"/>
            <a:ext cx="1620386" cy="3683683"/>
          </a:xfrm>
          <a:prstGeom prst="rect">
            <a:avLst/>
          </a:prstGeom>
        </p:spPr>
        <p:txBody>
          <a:bodyPr vert="horz" lIns="323993" tIns="161996" rIns="323993" bIns="161996" rtlCol="0" anchor="ctr">
            <a:noAutofit/>
          </a:bodyPr>
          <a:lstStyle/>
          <a:p>
            <a:pPr lvl="0"/>
            <a:r>
              <a:rPr lang="en-US" sz="28346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8946530" y="18301410"/>
            <a:ext cx="1620386" cy="3683683"/>
          </a:xfrm>
          <a:prstGeom prst="rect">
            <a:avLst/>
          </a:prstGeom>
        </p:spPr>
        <p:txBody>
          <a:bodyPr vert="horz" lIns="323993" tIns="161996" rIns="323993" bIns="161996" rtlCol="0" anchor="ctr">
            <a:noAutofit/>
          </a:bodyPr>
          <a:lstStyle/>
          <a:p>
            <a:pPr lvl="0"/>
            <a:r>
              <a:rPr lang="en-US" sz="28346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63386450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82425" y="3952229"/>
            <a:ext cx="23356910" cy="18142126"/>
          </a:xfrm>
        </p:spPr>
        <p:txBody>
          <a:bodyPr anchor="ctr">
            <a:normAutofit/>
          </a:bodyPr>
          <a:lstStyle>
            <a:lvl1pPr algn="l">
              <a:defRPr sz="17007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82423" y="27360404"/>
            <a:ext cx="23356914" cy="528007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8504">
                <a:solidFill>
                  <a:schemeClr val="accent1"/>
                </a:solidFill>
              </a:defRPr>
            </a:lvl1pPr>
            <a:lvl2pPr marL="1619951" indent="0">
              <a:buFontTx/>
              <a:buNone/>
              <a:defRPr/>
            </a:lvl2pPr>
            <a:lvl3pPr marL="3239902" indent="0">
              <a:buFontTx/>
              <a:buNone/>
              <a:defRPr/>
            </a:lvl3pPr>
            <a:lvl4pPr marL="4859853" indent="0">
              <a:buFontTx/>
              <a:buNone/>
              <a:defRPr/>
            </a:lvl4pPr>
            <a:lvl5pPr marL="6479804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82423" y="32640482"/>
            <a:ext cx="23356914" cy="459611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D7821E-B537-431D-9F35-BF3524FBB254}" type="datetimeFigureOut">
              <a:rPr lang="th-TH" smtClean="0"/>
              <a:t>13/03/63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205" y="30933751"/>
            <a:ext cx="4812967" cy="3200079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811398" y="31389997"/>
            <a:ext cx="2072711" cy="2300034"/>
          </a:xfrm>
        </p:spPr>
        <p:txBody>
          <a:bodyPr/>
          <a:lstStyle/>
          <a:p>
            <a:fld id="{7C2BD7AD-055B-4E9F-8268-885735A0E8EC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23789958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D7821E-B537-431D-9F35-BF3524FBB254}" type="datetimeFigureOut">
              <a:rPr lang="th-TH" smtClean="0"/>
              <a:t>13/03/63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205" y="4480031"/>
            <a:ext cx="4812967" cy="3200079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BD7AD-055B-4E9F-8268-885735A0E8EC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71227659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4372226" y="3952225"/>
            <a:ext cx="5868055" cy="33284378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82425" y="3952225"/>
            <a:ext cx="16711102" cy="3328437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D7821E-B537-431D-9F35-BF3524FBB254}" type="datetimeFigureOut">
              <a:rPr lang="th-TH" smtClean="0"/>
              <a:t>13/03/63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205" y="4480031"/>
            <a:ext cx="4812967" cy="3200079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BD7AD-055B-4E9F-8268-885735A0E8EC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8583541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3" y="1440021"/>
            <a:ext cx="7019846" cy="41818747"/>
            <a:chOff x="2487613" y="285750"/>
            <a:chExt cx="2428875" cy="5654676"/>
          </a:xfrm>
        </p:grpSpPr>
        <p:sp>
          <p:nvSpPr>
            <p:cNvPr id="37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8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9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0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1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2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3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4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5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6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7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8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49" name="Group 48"/>
          <p:cNvGrpSpPr/>
          <p:nvPr/>
        </p:nvGrpSpPr>
        <p:grpSpPr>
          <a:xfrm>
            <a:off x="72356" y="1795"/>
            <a:ext cx="6917347" cy="43168940"/>
            <a:chOff x="6627813" y="195717"/>
            <a:chExt cx="1952625" cy="5678034"/>
          </a:xfrm>
        </p:grpSpPr>
        <p:sp>
          <p:nvSpPr>
            <p:cNvPr id="50" name="Freeform 27"/>
            <p:cNvSpPr/>
            <p:nvPr/>
          </p:nvSpPr>
          <p:spPr bwMode="auto">
            <a:xfrm>
              <a:off x="6627813" y="195717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1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2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3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4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5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6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7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8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9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0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1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62" name="Rectangle 61"/>
          <p:cNvSpPr/>
          <p:nvPr/>
        </p:nvSpPr>
        <p:spPr>
          <a:xfrm>
            <a:off x="0" y="0"/>
            <a:ext cx="647986" cy="43200638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92289" y="3931459"/>
            <a:ext cx="23347046" cy="806871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82423" y="13440198"/>
            <a:ext cx="23356914" cy="244803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539395" y="38646804"/>
            <a:ext cx="2715460" cy="23318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18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D7821E-B537-431D-9F35-BF3524FBB254}" type="datetimeFigureOut">
              <a:rPr lang="th-TH" smtClean="0"/>
              <a:t>13/03/63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82422" y="38651339"/>
            <a:ext cx="20254827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18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811398" y="4962489"/>
            <a:ext cx="2072711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086">
                <a:solidFill>
                  <a:srgbClr val="FEFFFF"/>
                </a:solidFill>
              </a:defRPr>
            </a:lvl1pPr>
          </a:lstStyle>
          <a:p>
            <a:fld id="{7C2BD7AD-055B-4E9F-8268-885735A0E8EC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5959628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5" r:id="rId1"/>
    <p:sldLayoutId id="2147483936" r:id="rId2"/>
    <p:sldLayoutId id="2147483937" r:id="rId3"/>
    <p:sldLayoutId id="2147483938" r:id="rId4"/>
    <p:sldLayoutId id="2147483939" r:id="rId5"/>
    <p:sldLayoutId id="2147483940" r:id="rId6"/>
    <p:sldLayoutId id="2147483941" r:id="rId7"/>
    <p:sldLayoutId id="2147483942" r:id="rId8"/>
    <p:sldLayoutId id="2147483943" r:id="rId9"/>
    <p:sldLayoutId id="2147483944" r:id="rId10"/>
    <p:sldLayoutId id="2147483945" r:id="rId11"/>
    <p:sldLayoutId id="2147483946" r:id="rId12"/>
    <p:sldLayoutId id="2147483947" r:id="rId13"/>
    <p:sldLayoutId id="2147483948" r:id="rId14"/>
    <p:sldLayoutId id="2147483949" r:id="rId15"/>
    <p:sldLayoutId id="2147483950" r:id="rId16"/>
  </p:sldLayoutIdLst>
  <p:txStyles>
    <p:titleStyle>
      <a:lvl1pPr algn="l" defTabSz="1619951" rtl="0" eaLnBrk="1" latinLnBrk="0" hangingPunct="1">
        <a:spcBef>
          <a:spcPct val="0"/>
        </a:spcBef>
        <a:buNone/>
        <a:defRPr sz="12756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1214963" indent="-1214963" algn="l" defTabSz="1619951" rtl="0" eaLnBrk="1" latinLnBrk="0" hangingPunct="1">
        <a:spcBef>
          <a:spcPts val="3543"/>
        </a:spcBef>
        <a:spcAft>
          <a:spcPts val="0"/>
        </a:spcAft>
        <a:buClr>
          <a:schemeClr val="accent1"/>
        </a:buClr>
        <a:buFont typeface="Wingdings 3" charset="2"/>
        <a:buChar char=""/>
        <a:defRPr sz="6378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2632420" indent="-1012469" algn="l" defTabSz="1619951" rtl="0" eaLnBrk="1" latinLnBrk="0" hangingPunct="1">
        <a:spcBef>
          <a:spcPts val="3543"/>
        </a:spcBef>
        <a:spcAft>
          <a:spcPts val="0"/>
        </a:spcAft>
        <a:buClr>
          <a:schemeClr val="accent1"/>
        </a:buClr>
        <a:buFont typeface="Wingdings 3" charset="2"/>
        <a:buChar char=""/>
        <a:defRPr sz="5669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4049878" indent="-809976" algn="l" defTabSz="1619951" rtl="0" eaLnBrk="1" latinLnBrk="0" hangingPunct="1">
        <a:spcBef>
          <a:spcPts val="3543"/>
        </a:spcBef>
        <a:spcAft>
          <a:spcPts val="0"/>
        </a:spcAft>
        <a:buClr>
          <a:schemeClr val="accent1"/>
        </a:buClr>
        <a:buFont typeface="Wingdings 3" charset="2"/>
        <a:buChar char=""/>
        <a:defRPr sz="496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5669829" indent="-809976" algn="l" defTabSz="1619951" rtl="0" eaLnBrk="1" latinLnBrk="0" hangingPunct="1">
        <a:spcBef>
          <a:spcPts val="3543"/>
        </a:spcBef>
        <a:spcAft>
          <a:spcPts val="0"/>
        </a:spcAft>
        <a:buClr>
          <a:schemeClr val="accent1"/>
        </a:buClr>
        <a:buFont typeface="Wingdings 3" charset="2"/>
        <a:buChar char=""/>
        <a:defRPr sz="4252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7289780" indent="-809976" algn="l" defTabSz="1619951" rtl="0" eaLnBrk="1" latinLnBrk="0" hangingPunct="1">
        <a:spcBef>
          <a:spcPts val="3543"/>
        </a:spcBef>
        <a:spcAft>
          <a:spcPts val="0"/>
        </a:spcAft>
        <a:buClr>
          <a:schemeClr val="accent1"/>
        </a:buClr>
        <a:buFont typeface="Wingdings 3" charset="2"/>
        <a:buChar char=""/>
        <a:defRPr sz="4252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8909731" indent="-809976" algn="l" defTabSz="1619951" rtl="0" eaLnBrk="1" latinLnBrk="0" hangingPunct="1">
        <a:spcBef>
          <a:spcPts val="3543"/>
        </a:spcBef>
        <a:spcAft>
          <a:spcPts val="0"/>
        </a:spcAft>
        <a:buClr>
          <a:schemeClr val="accent1"/>
        </a:buClr>
        <a:buFont typeface="Wingdings 3" charset="2"/>
        <a:buChar char=""/>
        <a:defRPr sz="4252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0529682" indent="-809976" algn="l" defTabSz="1619951" rtl="0" eaLnBrk="1" latinLnBrk="0" hangingPunct="1">
        <a:spcBef>
          <a:spcPts val="3543"/>
        </a:spcBef>
        <a:spcAft>
          <a:spcPts val="0"/>
        </a:spcAft>
        <a:buClr>
          <a:schemeClr val="accent1"/>
        </a:buClr>
        <a:buFont typeface="Wingdings 3" charset="2"/>
        <a:buChar char=""/>
        <a:defRPr sz="4252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2149633" indent="-809976" algn="l" defTabSz="1619951" rtl="0" eaLnBrk="1" latinLnBrk="0" hangingPunct="1">
        <a:spcBef>
          <a:spcPts val="3543"/>
        </a:spcBef>
        <a:spcAft>
          <a:spcPts val="0"/>
        </a:spcAft>
        <a:buClr>
          <a:schemeClr val="accent1"/>
        </a:buClr>
        <a:buFont typeface="Wingdings 3" charset="2"/>
        <a:buChar char=""/>
        <a:defRPr sz="4252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3769584" indent="-809976" algn="l" defTabSz="1619951" rtl="0" eaLnBrk="1" latinLnBrk="0" hangingPunct="1">
        <a:spcBef>
          <a:spcPts val="3543"/>
        </a:spcBef>
        <a:spcAft>
          <a:spcPts val="0"/>
        </a:spcAft>
        <a:buClr>
          <a:schemeClr val="accent1"/>
        </a:buClr>
        <a:buFont typeface="Wingdings 3" charset="2"/>
        <a:buChar char=""/>
        <a:defRPr sz="4252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619951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1pPr>
      <a:lvl2pPr marL="1619951" algn="l" defTabSz="1619951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2pPr>
      <a:lvl3pPr marL="3239902" algn="l" defTabSz="1619951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3pPr>
      <a:lvl4pPr marL="4859853" algn="l" defTabSz="1619951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4pPr>
      <a:lvl5pPr marL="6479804" algn="l" defTabSz="1619951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5pPr>
      <a:lvl6pPr marL="8099755" algn="l" defTabSz="1619951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6pPr>
      <a:lvl7pPr marL="9719706" algn="l" defTabSz="1619951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7pPr>
      <a:lvl8pPr marL="11339657" algn="l" defTabSz="1619951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8pPr>
      <a:lvl9pPr marL="12959608" algn="l" defTabSz="1619951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https://mindphp.com/%E0%B8%9A%E0%B8%97%E0%B8%84%E0%B8%A7%E0%B8%B2%E0%B8%A1/microsoft/4829-visual-studio-code.html" TargetMode="External"/><Relationship Id="rId3" Type="http://schemas.openxmlformats.org/officeDocument/2006/relationships/image" Target="../media/image2.png"/><Relationship Id="rId7" Type="http://schemas.openxmlformats.org/officeDocument/2006/relationships/hyperlink" Target="https://sites.google.com/site/chanoksuda12539/useful-links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blog.sogoodweb.com/Article/Detail/79237" TargetMode="External"/><Relationship Id="rId11" Type="http://schemas.openxmlformats.org/officeDocument/2006/relationships/image" Target="../media/image5.png"/><Relationship Id="rId5" Type="http://schemas.openxmlformats.org/officeDocument/2006/relationships/hyperlink" Target="http://marcuscode.com/lang/php" TargetMode="External"/><Relationship Id="rId10" Type="http://schemas.openxmlformats.org/officeDocument/2006/relationships/image" Target="../media/image4.png"/><Relationship Id="rId4" Type="http://schemas.openxmlformats.org/officeDocument/2006/relationships/hyperlink" Target="http://th.easyhostdomain.com/dedicated-servers/mysql.html" TargetMode="External"/><Relationship Id="rId9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รูปภาพ 1">
            <a:extLst>
              <a:ext uri="{FF2B5EF4-FFF2-40B4-BE49-F238E27FC236}">
                <a16:creationId xmlns:a16="http://schemas.microsoft.com/office/drawing/2014/main" id="{68910344-E826-4BAC-B600-8C031F3D0FFB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782448" y="2019934"/>
            <a:ext cx="4711700" cy="6197600"/>
          </a:xfrm>
          <a:prstGeom prst="rect">
            <a:avLst/>
          </a:prstGeom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</p:spPr>
      </p:pic>
      <p:pic>
        <p:nvPicPr>
          <p:cNvPr id="5" name="Picture 6">
            <a:extLst>
              <a:ext uri="{FF2B5EF4-FFF2-40B4-BE49-F238E27FC236}">
                <a16:creationId xmlns:a16="http://schemas.microsoft.com/office/drawing/2014/main" id="{2086B0AC-AC75-41AF-BF79-6805302A7F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64890" y="2802005"/>
            <a:ext cx="5899150" cy="3144837"/>
          </a:xfrm>
          <a:prstGeom prst="rect">
            <a:avLst/>
          </a:prstGeom>
          <a:noFill/>
          <a:ln>
            <a:noFill/>
          </a:ln>
          <a:effectLst>
            <a:outerShdw sx="999" sy="999" algn="ctr" rotWithShape="0">
              <a:srgbClr val="0000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280FCD5D-99C4-463F-A4D5-1CE47DFE77A6}"/>
              </a:ext>
            </a:extLst>
          </p:cNvPr>
          <p:cNvSpPr/>
          <p:nvPr/>
        </p:nvSpPr>
        <p:spPr>
          <a:xfrm>
            <a:off x="17543019" y="10288313"/>
            <a:ext cx="13293969" cy="13668967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209C94F5-B89F-4CAD-B937-BBCAE8A6A262}"/>
              </a:ext>
            </a:extLst>
          </p:cNvPr>
          <p:cNvSpPr/>
          <p:nvPr/>
        </p:nvSpPr>
        <p:spPr>
          <a:xfrm>
            <a:off x="1825503" y="10202045"/>
            <a:ext cx="14280356" cy="619760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0A8586A3-03F0-4901-8AAA-B13E1568441F}"/>
              </a:ext>
            </a:extLst>
          </p:cNvPr>
          <p:cNvSpPr/>
          <p:nvPr/>
        </p:nvSpPr>
        <p:spPr>
          <a:xfrm>
            <a:off x="1823441" y="17603533"/>
            <a:ext cx="14419581" cy="6870278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5BDCDBF-A553-427B-AAE0-A264EC38005D}"/>
              </a:ext>
            </a:extLst>
          </p:cNvPr>
          <p:cNvSpPr txBox="1"/>
          <p:nvPr/>
        </p:nvSpPr>
        <p:spPr>
          <a:xfrm>
            <a:off x="8514908" y="2802005"/>
            <a:ext cx="15659100" cy="55399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6000" dirty="0">
                <a:latin typeface="Angsana New" panose="02020603050405020304" pitchFamily="18" charset="-34"/>
                <a:cs typeface="Angsana New" panose="02020603050405020304" pitchFamily="18" charset="-34"/>
              </a:rPr>
              <a:t>โครงงานออกแบบและดีไซต์เว็บไซต์ </a:t>
            </a:r>
            <a:r>
              <a:rPr lang="en-US" sz="6000" dirty="0" err="1">
                <a:latin typeface="Angsana New" panose="02020603050405020304" pitchFamily="18" charset="-34"/>
                <a:cs typeface="Angsana New" panose="02020603050405020304" pitchFamily="18" charset="-34"/>
              </a:rPr>
              <a:t>Bookoins</a:t>
            </a:r>
            <a:endParaRPr lang="en-US" sz="6000" dirty="0">
              <a:latin typeface="Angsana New" panose="02020603050405020304" pitchFamily="18" charset="-34"/>
              <a:cs typeface="Angsana New" panose="02020603050405020304" pitchFamily="18" charset="-34"/>
            </a:endParaRPr>
          </a:p>
          <a:p>
            <a:pPr algn="ctr"/>
            <a:r>
              <a:rPr lang="th-TH" sz="6000" dirty="0">
                <a:latin typeface="Angsana New" panose="02020603050405020304" pitchFamily="18" charset="-34"/>
                <a:cs typeface="Angsana New" panose="02020603050405020304" pitchFamily="18" charset="-34"/>
              </a:rPr>
              <a:t>ผู้จัดทำ นายพงศกร หลวงปราบ</a:t>
            </a:r>
          </a:p>
          <a:p>
            <a:pPr algn="ctr"/>
            <a:r>
              <a:rPr lang="th-TH" sz="6000" dirty="0">
                <a:latin typeface="Angsana New" panose="02020603050405020304" pitchFamily="18" charset="-34"/>
                <a:cs typeface="Angsana New" panose="02020603050405020304" pitchFamily="18" charset="-34"/>
              </a:rPr>
              <a:t>สาขาเทคโนโลยีสารสนเทศ</a:t>
            </a:r>
          </a:p>
          <a:p>
            <a:pPr algn="ctr"/>
            <a:r>
              <a:rPr lang="th-TH" sz="6000" dirty="0">
                <a:latin typeface="Angsana New" panose="02020603050405020304" pitchFamily="18" charset="-34"/>
                <a:cs typeface="Angsana New" panose="02020603050405020304" pitchFamily="18" charset="-34"/>
              </a:rPr>
              <a:t>คณะวิทยาศาสตร์และเทคโนโลยี มหาวิทยาลัยราชภัฏนครราชสีมา</a:t>
            </a:r>
          </a:p>
          <a:p>
            <a:pPr algn="ctr"/>
            <a:r>
              <a:rPr lang="th-TH" sz="6000" dirty="0">
                <a:latin typeface="Angsana New" panose="02020603050405020304" pitchFamily="18" charset="-34"/>
                <a:cs typeface="Angsana New" panose="02020603050405020304" pitchFamily="18" charset="-34"/>
              </a:rPr>
              <a:t>อาจารย์นิเทศสหกิจศึกษา  จารย์เบญจภัค จงหมื่นไวย์</a:t>
            </a:r>
          </a:p>
          <a:p>
            <a:pPr algn="ctr"/>
            <a:endParaRPr lang="th-TH" sz="5400" dirty="0">
              <a:latin typeface="Angsana New (Headings)"/>
              <a:cs typeface="Angsana New" panose="02020603050405020304" pitchFamily="18" charset="-34"/>
            </a:endParaRPr>
          </a:p>
        </p:txBody>
      </p:sp>
      <p:sp>
        <p:nvSpPr>
          <p:cNvPr id="25" name="Scroll: Horizontal 24">
            <a:extLst>
              <a:ext uri="{FF2B5EF4-FFF2-40B4-BE49-F238E27FC236}">
                <a16:creationId xmlns:a16="http://schemas.microsoft.com/office/drawing/2014/main" id="{BE55E4A9-1B76-46CC-86C2-D9CEE35ADE66}"/>
              </a:ext>
            </a:extLst>
          </p:cNvPr>
          <p:cNvSpPr/>
          <p:nvPr/>
        </p:nvSpPr>
        <p:spPr>
          <a:xfrm>
            <a:off x="1823441" y="9788501"/>
            <a:ext cx="5222557" cy="2011680"/>
          </a:xfrm>
          <a:prstGeom prst="horizontalScroll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5B87DD70-3607-482F-9331-70BB59860139}"/>
              </a:ext>
            </a:extLst>
          </p:cNvPr>
          <p:cNvSpPr txBox="1"/>
          <p:nvPr/>
        </p:nvSpPr>
        <p:spPr>
          <a:xfrm>
            <a:off x="3593507" y="10268091"/>
            <a:ext cx="389032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5400" dirty="0">
                <a:latin typeface="Angsana New" panose="02020603050405020304" pitchFamily="18" charset="-34"/>
                <a:cs typeface="Angsana New" panose="02020603050405020304" pitchFamily="18" charset="-34"/>
              </a:rPr>
              <a:t>บทคัดย่อ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CA6F8A51-D41C-46BF-820F-F00E3995C94A}"/>
              </a:ext>
            </a:extLst>
          </p:cNvPr>
          <p:cNvSpPr txBox="1"/>
          <p:nvPr/>
        </p:nvSpPr>
        <p:spPr>
          <a:xfrm>
            <a:off x="2485424" y="11980924"/>
            <a:ext cx="12058967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algn="thaiDist"/>
            <a:r>
              <a:rPr lang="th-TH" sz="3600" dirty="0">
                <a:latin typeface="Angsana New" panose="02020603050405020304" pitchFamily="18" charset="-34"/>
                <a:cs typeface="Angsana New" panose="02020603050405020304" pitchFamily="18" charset="-34"/>
              </a:rPr>
              <a:t>        โครงการนี้มีวัตถุประสงค์เพื่อพัฒนาพัฒนาและปรับปรุงเว็ปไซต์</a:t>
            </a:r>
            <a:r>
              <a:rPr lang="en-US" sz="3600" dirty="0"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en-US" sz="3600" dirty="0" err="1">
                <a:latin typeface="Angsana New" panose="02020603050405020304" pitchFamily="18" charset="-34"/>
                <a:cs typeface="Angsana New" panose="02020603050405020304" pitchFamily="18" charset="-34"/>
              </a:rPr>
              <a:t>Bookoins</a:t>
            </a:r>
            <a:r>
              <a:rPr lang="th-TH" sz="3600" dirty="0">
                <a:latin typeface="Angsana New" panose="02020603050405020304" pitchFamily="18" charset="-34"/>
                <a:cs typeface="Angsana New" panose="02020603050405020304" pitchFamily="18" charset="-34"/>
              </a:rPr>
              <a:t> มีวัตถุประสงค์ เพื่อพัฒนาเว็ปไซต์ </a:t>
            </a:r>
            <a:r>
              <a:rPr lang="en-US" sz="3600" dirty="0" err="1">
                <a:latin typeface="Angsana New" panose="02020603050405020304" pitchFamily="18" charset="-34"/>
                <a:cs typeface="Angsana New" panose="02020603050405020304" pitchFamily="18" charset="-34"/>
              </a:rPr>
              <a:t>Bookoins</a:t>
            </a:r>
            <a:r>
              <a:rPr lang="th-TH" sz="3600" dirty="0">
                <a:latin typeface="Angsana New" panose="02020603050405020304" pitchFamily="18" charset="-34"/>
                <a:cs typeface="Angsana New" panose="02020603050405020304" pitchFamily="18" charset="-34"/>
              </a:rPr>
              <a:t> เพื่อให้เข้าถึงได้ง่ายและง่ายต่อการใช้งานโดยมีขั้นตอนการดำเนินงาน ประกอบด้วย การศึกษาและรวบรวมข้อมูล  การวิเคราะห์และออกแบบระบบ การพัฒนาระบบ ทดสอบระบบ และการดูแลปรับปรุงระบบ มีวิธีการพัฒนาโดยใช้ โปรแกรม </a:t>
            </a:r>
            <a:r>
              <a:rPr lang="en-US" sz="3600" dirty="0">
                <a:latin typeface="Angsana New" panose="02020603050405020304" pitchFamily="18" charset="-34"/>
                <a:cs typeface="Angsana New" panose="02020603050405020304" pitchFamily="18" charset="-34"/>
              </a:rPr>
              <a:t>Visual Studio Code </a:t>
            </a:r>
            <a:r>
              <a:rPr lang="th-TH" sz="3600" dirty="0">
                <a:latin typeface="Angsana New" panose="02020603050405020304" pitchFamily="18" charset="-34"/>
                <a:cs typeface="Angsana New" panose="02020603050405020304" pitchFamily="18" charset="-34"/>
              </a:rPr>
              <a:t>และ ภาษาที่ใช้ในการการพัฒนาคือภาษา </a:t>
            </a:r>
            <a:r>
              <a:rPr lang="en-US" sz="3600" dirty="0">
                <a:latin typeface="Angsana New" panose="02020603050405020304" pitchFamily="18" charset="-34"/>
                <a:cs typeface="Angsana New" panose="02020603050405020304" pitchFamily="18" charset="-34"/>
              </a:rPr>
              <a:t>HTML CSS PHP </a:t>
            </a:r>
            <a:r>
              <a:rPr lang="th-TH" sz="3600" dirty="0">
                <a:latin typeface="Angsana New" panose="02020603050405020304" pitchFamily="18" charset="-34"/>
                <a:cs typeface="Angsana New" panose="02020603050405020304" pitchFamily="18" charset="-34"/>
              </a:rPr>
              <a:t>และ</a:t>
            </a:r>
            <a:r>
              <a:rPr lang="en-US" sz="3600" dirty="0">
                <a:latin typeface="Angsana New" panose="02020603050405020304" pitchFamily="18" charset="-34"/>
                <a:cs typeface="Angsana New" panose="02020603050405020304" pitchFamily="18" charset="-34"/>
              </a:rPr>
              <a:t>JS </a:t>
            </a:r>
            <a:r>
              <a:rPr lang="th-TH" sz="3600" dirty="0">
                <a:latin typeface="Angsana New" panose="02020603050405020304" pitchFamily="18" charset="-34"/>
                <a:cs typeface="Angsana New" panose="02020603050405020304" pitchFamily="18" charset="-34"/>
              </a:rPr>
              <a:t>โดยมีฐานข้อมูลที่ทางบริษัท ที.พี.เอส.เอ็นเตอร์ไพรส์กำหนดมาให้ใน</a:t>
            </a:r>
            <a:r>
              <a:rPr lang="en-US" sz="3600" dirty="0">
                <a:latin typeface="Angsana New" panose="02020603050405020304" pitchFamily="18" charset="-34"/>
                <a:cs typeface="Angsana New" panose="02020603050405020304" pitchFamily="18" charset="-34"/>
              </a:rPr>
              <a:t> MySQL</a:t>
            </a:r>
          </a:p>
          <a:p>
            <a:br>
              <a:rPr lang="en-US" sz="3600" dirty="0">
                <a:latin typeface="Angsana New" panose="02020603050405020304" pitchFamily="18" charset="-34"/>
                <a:cs typeface="Angsana New" panose="02020603050405020304" pitchFamily="18" charset="-34"/>
              </a:rPr>
            </a:br>
            <a:endParaRPr lang="th-TH" sz="3600" dirty="0"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28" name="Scroll: Horizontal 27">
            <a:extLst>
              <a:ext uri="{FF2B5EF4-FFF2-40B4-BE49-F238E27FC236}">
                <a16:creationId xmlns:a16="http://schemas.microsoft.com/office/drawing/2014/main" id="{AC0BF141-4EF1-4B1E-A0E8-BFEAEC3FFB9A}"/>
              </a:ext>
            </a:extLst>
          </p:cNvPr>
          <p:cNvSpPr/>
          <p:nvPr/>
        </p:nvSpPr>
        <p:spPr>
          <a:xfrm>
            <a:off x="1823440" y="17342022"/>
            <a:ext cx="5222557" cy="2011680"/>
          </a:xfrm>
          <a:prstGeom prst="horizontalScroll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A65135C2-2D47-4788-B501-998003BFEBA8}"/>
              </a:ext>
            </a:extLst>
          </p:cNvPr>
          <p:cNvSpPr txBox="1"/>
          <p:nvPr/>
        </p:nvSpPr>
        <p:spPr>
          <a:xfrm>
            <a:off x="2744664" y="19648062"/>
            <a:ext cx="12302807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3600" dirty="0">
                <a:latin typeface="Angsana New" panose="02020603050405020304" pitchFamily="18" charset="-34"/>
                <a:cs typeface="Angsana New" panose="02020603050405020304" pitchFamily="18" charset="-34"/>
              </a:rPr>
              <a:t>หนังสือเป็นสิ่งที่สำคัญที่สามารถให้ความรู้ได้หลายด้านไม่ว่าจะเป็นด้านการศึกษาและด้านความรู้รอบตัวที่สามารถนำไปปรับใช้ในชีวิตประจำวันได้ล้วนแต่เป็นความรู้ที่มาจากการอ่านหนังสือทั้งนั้น แต่คนในปัจจุบันไม่ได้ให้ความสำคัญกับหนังสือ เนื่องจากมีสื่อและสิ่งเร้าต่างๆ ที่มีอิทธิพลต่อชีวิตมากขึ้นพบว่าเด็กไทยอ่านหนังสือลดลงเกือบทุกวัน เป็นผลมาจากการเปลี่ยนแปลงทางด้านสังคม ความเป็นอยู่ การศึกษาและค่านิยมต่างๆ ที่เกิดขึ้นในสังคมรวมทั้งสภาพแวดล้อมในปัจจุบันอีกด้วย ในขณะเดียวกันการเรียนรู้สิ่งต่างๆ ในสังคมนั้นไม่ได้มาจากการอ่านหนังสือเพียงอย่างเดียว แต่หากจะมีสื่อชนิดอื่นที่มีอิทธิพลเพิ่มขึ้นมาในสังคมอีกมากมาย</a:t>
            </a:r>
            <a:endParaRPr lang="en-US" sz="3600" dirty="0">
              <a:latin typeface="Angsana New" panose="02020603050405020304" pitchFamily="18" charset="-34"/>
              <a:cs typeface="Angsana New" panose="02020603050405020304" pitchFamily="18" charset="-34"/>
            </a:endParaRPr>
          </a:p>
          <a:p>
            <a:endParaRPr lang="th-TH" sz="3600" dirty="0"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31" name="Scroll: Horizontal 30">
            <a:extLst>
              <a:ext uri="{FF2B5EF4-FFF2-40B4-BE49-F238E27FC236}">
                <a16:creationId xmlns:a16="http://schemas.microsoft.com/office/drawing/2014/main" id="{B2D41D7D-51E7-40F0-8155-FA1E962F958E}"/>
              </a:ext>
            </a:extLst>
          </p:cNvPr>
          <p:cNvSpPr/>
          <p:nvPr/>
        </p:nvSpPr>
        <p:spPr>
          <a:xfrm>
            <a:off x="17403794" y="9969244"/>
            <a:ext cx="5222557" cy="2011680"/>
          </a:xfrm>
          <a:prstGeom prst="horizontalScroll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dirty="0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78F2143E-1569-4D38-8F5C-E79548C323E0}"/>
              </a:ext>
            </a:extLst>
          </p:cNvPr>
          <p:cNvSpPr txBox="1"/>
          <p:nvPr/>
        </p:nvSpPr>
        <p:spPr>
          <a:xfrm>
            <a:off x="17980855" y="10513419"/>
            <a:ext cx="46454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5400" dirty="0">
                <a:latin typeface="Angsana New" panose="02020603050405020304" pitchFamily="18" charset="-34"/>
                <a:cs typeface="Angsana New" panose="02020603050405020304" pitchFamily="18" charset="-34"/>
              </a:rPr>
              <a:t>ขั้นตอนการดำเนินการ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361E0C6D-9736-41AB-A359-4F7C517DB17D}"/>
              </a:ext>
            </a:extLst>
          </p:cNvPr>
          <p:cNvSpPr txBox="1"/>
          <p:nvPr/>
        </p:nvSpPr>
        <p:spPr>
          <a:xfrm>
            <a:off x="18557108" y="12206030"/>
            <a:ext cx="11169185" cy="100642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altLang="en-US" sz="3600" dirty="0">
                <a:latin typeface="Angsana New" panose="02020603050405020304" pitchFamily="18" charset="-34"/>
                <a:cs typeface="Angsana New" panose="02020603050405020304" pitchFamily="18" charset="-34"/>
              </a:rPr>
              <a:t>ขั้นตอนการดําเนินงานจะดําเนินการตามกระบวนการของวงจรการพัฒนาระบบงาน(</a:t>
            </a:r>
            <a:r>
              <a:rPr lang="en-US" altLang="en-US" sz="3600" dirty="0">
                <a:latin typeface="Angsana New" panose="02020603050405020304" pitchFamily="18" charset="-34"/>
                <a:cs typeface="Angsana New" panose="02020603050405020304" pitchFamily="18" charset="-34"/>
              </a:rPr>
              <a:t>SDLC : System Development Life Cycle) </a:t>
            </a:r>
            <a:r>
              <a:rPr lang="th-TH" altLang="en-US" sz="3600" dirty="0">
                <a:latin typeface="Angsana New" panose="02020603050405020304" pitchFamily="18" charset="-34"/>
                <a:cs typeface="Angsana New" panose="02020603050405020304" pitchFamily="18" charset="-34"/>
              </a:rPr>
              <a:t>ซึ่งประกอบไปด้วย 5 ขั้นตอน คือ</a:t>
            </a:r>
          </a:p>
          <a:p>
            <a:r>
              <a:rPr lang="th-TH" altLang="en-US" sz="3600" dirty="0">
                <a:latin typeface="Angsana New" panose="02020603050405020304" pitchFamily="18" charset="-34"/>
                <a:cs typeface="Angsana New" panose="02020603050405020304" pitchFamily="18" charset="-34"/>
              </a:rPr>
              <a:t>	 1.1 รวบรวมความต้องการของระบบ จะเก็บความต้องการของระบบ หรือคุณสมบัติที่ระบบควรจะมี หน้าที่หลักของระบบที่จะต้องทําจากการรวบรวมข้อมูล</a:t>
            </a:r>
          </a:p>
          <a:p>
            <a:r>
              <a:rPr lang="th-TH" altLang="en-US" sz="3600" dirty="0">
                <a:latin typeface="Angsana New" panose="02020603050405020304" pitchFamily="18" charset="-34"/>
                <a:cs typeface="Angsana New" panose="02020603050405020304" pitchFamily="18" charset="-34"/>
              </a:rPr>
              <a:t>     	  1.2 วิเคราะห์และออกแบบระบบ เมื่อได้ความต้องการของระบบจากผู้ใช้งานแล้วจะต้องนํามาทําการออกแบบว่าระบบที่จะทําเป็นอย่างไร มีส่วนติดต่อผู้ใช้แบบไหน ฐานข้อมูลเป็นอะไร ใช้เทคโนโลยีใดในการสร้างระบบ</a:t>
            </a:r>
          </a:p>
          <a:p>
            <a:r>
              <a:rPr lang="th-TH" altLang="en-US" sz="3600" dirty="0">
                <a:latin typeface="Angsana New" panose="02020603050405020304" pitchFamily="18" charset="-34"/>
                <a:cs typeface="Angsana New" panose="02020603050405020304" pitchFamily="18" charset="-34"/>
              </a:rPr>
              <a:t>	1.3 พัฒนาระบบ จะนําสิ่งที่ได้ออกแบบมาทําการสร้างระบบ โดยเครื่องมือที่ใช้ในการสร้างฐานข้อมูล จะใช้มายเอสคิวแอล (</a:t>
            </a:r>
            <a:r>
              <a:rPr lang="en-US" altLang="en-US" sz="3600" dirty="0">
                <a:latin typeface="Angsana New" panose="02020603050405020304" pitchFamily="18" charset="-34"/>
                <a:cs typeface="Angsana New" panose="02020603050405020304" pitchFamily="18" charset="-34"/>
              </a:rPr>
              <a:t>MySQL) </a:t>
            </a:r>
            <a:r>
              <a:rPr lang="th-TH" altLang="en-US" sz="3600" dirty="0">
                <a:latin typeface="Angsana New" panose="02020603050405020304" pitchFamily="18" charset="-34"/>
                <a:cs typeface="Angsana New" panose="02020603050405020304" pitchFamily="18" charset="-34"/>
              </a:rPr>
              <a:t>ในส่วนของการติดต่อผู้ใช้และการแสดงผลจะใช้แสดงในลักษณะของ เว็บเพจ (</a:t>
            </a:r>
            <a:r>
              <a:rPr lang="en-US" altLang="en-US" sz="3600" dirty="0">
                <a:latin typeface="Angsana New" panose="02020603050405020304" pitchFamily="18" charset="-34"/>
                <a:cs typeface="Angsana New" panose="02020603050405020304" pitchFamily="18" charset="-34"/>
              </a:rPr>
              <a:t>Web Page) </a:t>
            </a:r>
            <a:r>
              <a:rPr lang="th-TH" altLang="en-US" sz="3600" dirty="0">
                <a:latin typeface="Angsana New" panose="02020603050405020304" pitchFamily="18" charset="-34"/>
                <a:cs typeface="Angsana New" panose="02020603050405020304" pitchFamily="18" charset="-34"/>
              </a:rPr>
              <a:t>จะพัฒนาโดยใช้ภาษา </a:t>
            </a:r>
            <a:r>
              <a:rPr lang="en-US" altLang="en-US" sz="3600" dirty="0">
                <a:latin typeface="Angsana New" panose="02020603050405020304" pitchFamily="18" charset="-34"/>
                <a:cs typeface="Angsana New" panose="02020603050405020304" pitchFamily="18" charset="-34"/>
              </a:rPr>
              <a:t>PHP (PHP: Hypertext Preprocessor) </a:t>
            </a:r>
          </a:p>
          <a:p>
            <a:r>
              <a:rPr lang="en-US" altLang="en-US" sz="3600" dirty="0">
                <a:latin typeface="Angsana New" panose="02020603050405020304" pitchFamily="18" charset="-34"/>
                <a:cs typeface="Angsana New" panose="02020603050405020304" pitchFamily="18" charset="-34"/>
              </a:rPr>
              <a:t>     1.4 </a:t>
            </a:r>
            <a:r>
              <a:rPr lang="th-TH" altLang="en-US" sz="3600" dirty="0">
                <a:latin typeface="Angsana New" panose="02020603050405020304" pitchFamily="18" charset="-34"/>
                <a:cs typeface="Angsana New" panose="02020603050405020304" pitchFamily="18" charset="-34"/>
              </a:rPr>
              <a:t>ทดสอบระบบ เป็นการทดสอบว่าระบบที่ได้พัฒนาขึ้นทํางานได้ดี ไม่มีข้อผิดพลาด</a:t>
            </a:r>
          </a:p>
          <a:p>
            <a:r>
              <a:rPr lang="th-TH" altLang="en-US" sz="3600" dirty="0">
                <a:latin typeface="Angsana New" panose="02020603050405020304" pitchFamily="18" charset="-34"/>
                <a:cs typeface="Angsana New" panose="02020603050405020304" pitchFamily="18" charset="-34"/>
              </a:rPr>
              <a:t>ใด ๆ ทั้งสิ้น ถ้าพบข้อผิดพลาดก็จะสามารถแก้ไขในขั้นตอนนี้ได้เลย การทดสอบระบบจะทําการทดสอบด้วยกัน 2 แบบ คือ ทดสอบว่าระบบทํางานได้ตรงตามความต้องการเบื้องต้นหรือไม่(</a:t>
            </a:r>
            <a:r>
              <a:rPr lang="en-US" altLang="en-US" sz="3600" dirty="0">
                <a:latin typeface="Angsana New" panose="02020603050405020304" pitchFamily="18" charset="-34"/>
                <a:cs typeface="Angsana New" panose="02020603050405020304" pitchFamily="18" charset="-34"/>
              </a:rPr>
              <a:t>Functional Testing) </a:t>
            </a:r>
            <a:r>
              <a:rPr lang="th-TH" altLang="en-US" sz="3600" dirty="0">
                <a:latin typeface="Angsana New" panose="02020603050405020304" pitchFamily="18" charset="-34"/>
                <a:cs typeface="Angsana New" panose="02020603050405020304" pitchFamily="18" charset="-34"/>
              </a:rPr>
              <a:t>และทดสอบการทํางานของระบบว่าเสถียรหรือไม่ (</a:t>
            </a:r>
            <a:r>
              <a:rPr lang="en-US" altLang="en-US" sz="3600" dirty="0">
                <a:latin typeface="Angsana New" panose="02020603050405020304" pitchFamily="18" charset="-34"/>
                <a:cs typeface="Angsana New" panose="02020603050405020304" pitchFamily="18" charset="-34"/>
              </a:rPr>
              <a:t>Performance Testing)</a:t>
            </a:r>
          </a:p>
          <a:p>
            <a:r>
              <a:rPr lang="en-US" altLang="en-US" sz="3600" dirty="0">
                <a:latin typeface="Angsana New" panose="02020603050405020304" pitchFamily="18" charset="-34"/>
                <a:cs typeface="Angsana New" panose="02020603050405020304" pitchFamily="18" charset="-34"/>
              </a:rPr>
              <a:t>     1.5 </a:t>
            </a:r>
            <a:r>
              <a:rPr lang="th-TH" altLang="en-US" sz="3600" dirty="0">
                <a:latin typeface="Angsana New" panose="02020603050405020304" pitchFamily="18" charset="-34"/>
                <a:cs typeface="Angsana New" panose="02020603050405020304" pitchFamily="18" charset="-34"/>
              </a:rPr>
              <a:t>การดูแลปรับปรุงระบบ จะเป็นการดูแลระบบไม่ให้เกิดปัญหาหรือข้อผิดพลาดหรือถ้ามีคุณสมบัติใหม่ที่ผู้ใช้งานต้องการ ก็ทําการวิเคราะห์ความต้องการอีกครั้ง</a:t>
            </a:r>
          </a:p>
        </p:txBody>
      </p:sp>
      <p:sp>
        <p:nvSpPr>
          <p:cNvPr id="34" name="Rectangle: Rounded Corners 33">
            <a:extLst>
              <a:ext uri="{FF2B5EF4-FFF2-40B4-BE49-F238E27FC236}">
                <a16:creationId xmlns:a16="http://schemas.microsoft.com/office/drawing/2014/main" id="{8833F869-AB9A-414D-8290-8DF7CEB6F999}"/>
              </a:ext>
            </a:extLst>
          </p:cNvPr>
          <p:cNvSpPr/>
          <p:nvPr/>
        </p:nvSpPr>
        <p:spPr>
          <a:xfrm>
            <a:off x="1755890" y="25502056"/>
            <a:ext cx="14419581" cy="3046511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35" name="Scroll: Horizontal 34">
            <a:extLst>
              <a:ext uri="{FF2B5EF4-FFF2-40B4-BE49-F238E27FC236}">
                <a16:creationId xmlns:a16="http://schemas.microsoft.com/office/drawing/2014/main" id="{AC4EA6CB-89BB-49C8-8320-C6ED5BF835DD}"/>
              </a:ext>
            </a:extLst>
          </p:cNvPr>
          <p:cNvSpPr/>
          <p:nvPr/>
        </p:nvSpPr>
        <p:spPr>
          <a:xfrm>
            <a:off x="1699375" y="25227607"/>
            <a:ext cx="5222557" cy="2011680"/>
          </a:xfrm>
          <a:prstGeom prst="horizontalScroll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EF41B877-A0AC-437A-A7FB-1BC232A77B97}"/>
              </a:ext>
            </a:extLst>
          </p:cNvPr>
          <p:cNvSpPr txBox="1"/>
          <p:nvPr/>
        </p:nvSpPr>
        <p:spPr>
          <a:xfrm>
            <a:off x="2998902" y="25766789"/>
            <a:ext cx="42787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5400" dirty="0"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วัตถุประสงค์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7226A94B-7BE8-4298-BC00-0279422AC4A9}"/>
              </a:ext>
            </a:extLst>
          </p:cNvPr>
          <p:cNvSpPr txBox="1"/>
          <p:nvPr/>
        </p:nvSpPr>
        <p:spPr>
          <a:xfrm>
            <a:off x="2782447" y="27467193"/>
            <a:ext cx="123028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th-TH" sz="3600" dirty="0">
                <a:latin typeface="Angsana New" panose="02020603050405020304" pitchFamily="18" charset="-34"/>
                <a:cs typeface="Angsana New" panose="02020603050405020304" pitchFamily="18" charset="-34"/>
              </a:rPr>
              <a:t>เพื่อให้ผู้อ่านเข้าถึงหนังสือที่อยากอ่านได้ง่ายขึ้น</a:t>
            </a:r>
          </a:p>
        </p:txBody>
      </p:sp>
      <p:sp>
        <p:nvSpPr>
          <p:cNvPr id="38" name="Rectangle: Rounded Corners 37">
            <a:extLst>
              <a:ext uri="{FF2B5EF4-FFF2-40B4-BE49-F238E27FC236}">
                <a16:creationId xmlns:a16="http://schemas.microsoft.com/office/drawing/2014/main" id="{B5097831-C42E-4E55-8035-FB5CC4662D0E}"/>
              </a:ext>
            </a:extLst>
          </p:cNvPr>
          <p:cNvSpPr/>
          <p:nvPr/>
        </p:nvSpPr>
        <p:spPr>
          <a:xfrm>
            <a:off x="17474998" y="25067339"/>
            <a:ext cx="13361990" cy="9361003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39" name="Scroll: Horizontal 38">
            <a:extLst>
              <a:ext uri="{FF2B5EF4-FFF2-40B4-BE49-F238E27FC236}">
                <a16:creationId xmlns:a16="http://schemas.microsoft.com/office/drawing/2014/main" id="{EA5C91CB-18C6-4611-A694-990503288395}"/>
              </a:ext>
            </a:extLst>
          </p:cNvPr>
          <p:cNvSpPr/>
          <p:nvPr/>
        </p:nvSpPr>
        <p:spPr>
          <a:xfrm>
            <a:off x="17418483" y="24473811"/>
            <a:ext cx="5222557" cy="2011680"/>
          </a:xfrm>
          <a:prstGeom prst="horizontalScroll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B2F7D322-A278-4DF3-AF65-5B5FC0542816}"/>
              </a:ext>
            </a:extLst>
          </p:cNvPr>
          <p:cNvSpPr txBox="1"/>
          <p:nvPr/>
        </p:nvSpPr>
        <p:spPr>
          <a:xfrm>
            <a:off x="3417204" y="17950671"/>
            <a:ext cx="42787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5400" dirty="0">
                <a:latin typeface="Angsana New" panose="02020603050405020304" pitchFamily="18" charset="-34"/>
                <a:cs typeface="Angsana New" panose="02020603050405020304" pitchFamily="18" charset="-34"/>
              </a:rPr>
              <a:t>บทนำ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494BD867-EF12-4FBB-A561-565B5702814D}"/>
              </a:ext>
            </a:extLst>
          </p:cNvPr>
          <p:cNvSpPr txBox="1"/>
          <p:nvPr/>
        </p:nvSpPr>
        <p:spPr>
          <a:xfrm>
            <a:off x="18613623" y="24972790"/>
            <a:ext cx="289846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5400" dirty="0">
                <a:latin typeface="Angsana New" panose="02020603050405020304" pitchFamily="18" charset="-34"/>
                <a:cs typeface="Angsana New" panose="02020603050405020304" pitchFamily="18" charset="-34"/>
              </a:rPr>
              <a:t>เอกสารอ้างอิง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0CF33748-E833-4D69-89F7-5F121F15D62E}"/>
              </a:ext>
            </a:extLst>
          </p:cNvPr>
          <p:cNvSpPr txBox="1"/>
          <p:nvPr/>
        </p:nvSpPr>
        <p:spPr>
          <a:xfrm>
            <a:off x="18194214" y="26580041"/>
            <a:ext cx="12261613" cy="78483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altLang="th-TH" sz="3600" dirty="0">
                <a:latin typeface="Angsana New" panose="02020603050405020304" pitchFamily="18" charset="-34"/>
                <a:cs typeface="Angsana New" panose="02020603050405020304" pitchFamily="18" charset="-34"/>
              </a:rPr>
              <a:t>ฐานข้อมูลมายเอสคิวแอล (</a:t>
            </a:r>
            <a:r>
              <a:rPr lang="en-US" altLang="th-TH" sz="3600" dirty="0">
                <a:latin typeface="Angsana New" panose="02020603050405020304" pitchFamily="18" charset="-34"/>
                <a:cs typeface="Angsana New" panose="02020603050405020304" pitchFamily="18" charset="-34"/>
              </a:rPr>
              <a:t>MySQL). </a:t>
            </a:r>
            <a:r>
              <a:rPr lang="th-TH" altLang="th-TH" sz="3600" dirty="0">
                <a:latin typeface="Angsana New" panose="02020603050405020304" pitchFamily="18" charset="-34"/>
                <a:cs typeface="Angsana New" panose="02020603050405020304" pitchFamily="18" charset="-34"/>
              </a:rPr>
              <a:t>แหล่งที่มา </a:t>
            </a:r>
            <a:r>
              <a:rPr lang="en-US" altLang="th-TH" sz="3600" dirty="0">
                <a:latin typeface="Angsana New" panose="02020603050405020304" pitchFamily="18" charset="-34"/>
                <a:cs typeface="Angsana New" panose="02020603050405020304" pitchFamily="18" charset="-34"/>
              </a:rPr>
              <a:t>: </a:t>
            </a:r>
            <a:endParaRPr lang="en-US" altLang="th-TH" sz="3600" b="1" dirty="0">
              <a:latin typeface="Angsana New" panose="02020603050405020304" pitchFamily="18" charset="-34"/>
              <a:cs typeface="Angsana New" panose="02020603050405020304" pitchFamily="18" charset="-34"/>
            </a:endParaRPr>
          </a:p>
          <a:p>
            <a:r>
              <a:rPr lang="en-US" altLang="th-TH" sz="3600" dirty="0">
                <a:latin typeface="Angsana New" panose="02020603050405020304" pitchFamily="18" charset="-34"/>
                <a:cs typeface="Angsana New" panose="02020603050405020304" pitchFamily="18" charset="-34"/>
              </a:rPr>
              <a:t>(</a:t>
            </a:r>
            <a:r>
              <a:rPr lang="en-US" altLang="th-TH" sz="3600" u="sng" dirty="0">
                <a:latin typeface="Angsana New" panose="02020603050405020304" pitchFamily="18" charset="-34"/>
                <a:cs typeface="Angsana New" panose="02020603050405020304" pitchFamily="18" charset="-34"/>
                <a:hlinkClick r:id="rId4"/>
              </a:rPr>
              <a:t>http://th.easyhostdomain.com/dedicated-servers/mysql.html</a:t>
            </a:r>
            <a:r>
              <a:rPr lang="en-US" altLang="th-TH" sz="3600" dirty="0">
                <a:latin typeface="Angsana New" panose="02020603050405020304" pitchFamily="18" charset="-34"/>
                <a:cs typeface="Angsana New" panose="02020603050405020304" pitchFamily="18" charset="-34"/>
              </a:rPr>
              <a:t>)</a:t>
            </a:r>
            <a:endParaRPr lang="th-TH" altLang="th-TH" sz="3600" dirty="0">
              <a:latin typeface="Angsana New" panose="02020603050405020304" pitchFamily="18" charset="-34"/>
              <a:cs typeface="Angsana New" panose="02020603050405020304" pitchFamily="18" charset="-34"/>
            </a:endParaRPr>
          </a:p>
          <a:p>
            <a:endParaRPr lang="en-US" altLang="th-TH" sz="3600" b="1" dirty="0">
              <a:latin typeface="Angsana New" panose="02020603050405020304" pitchFamily="18" charset="-34"/>
              <a:cs typeface="Angsana New" panose="02020603050405020304" pitchFamily="18" charset="-34"/>
            </a:endParaRPr>
          </a:p>
          <a:p>
            <a:r>
              <a:rPr lang="th-TH" altLang="th-TH" sz="3600" dirty="0">
                <a:latin typeface="Angsana New" panose="02020603050405020304" pitchFamily="18" charset="-34"/>
                <a:cs typeface="Angsana New" panose="02020603050405020304" pitchFamily="18" charset="-34"/>
              </a:rPr>
              <a:t>ภาษา </a:t>
            </a:r>
            <a:r>
              <a:rPr lang="en-US" altLang="th-TH" sz="3600" dirty="0">
                <a:latin typeface="Angsana New" panose="02020603050405020304" pitchFamily="18" charset="-34"/>
                <a:cs typeface="Angsana New" panose="02020603050405020304" pitchFamily="18" charset="-34"/>
              </a:rPr>
              <a:t>PHP (PHP: Hypertext Preprocessor). </a:t>
            </a:r>
            <a:r>
              <a:rPr lang="th-TH" altLang="th-TH" sz="3600" dirty="0">
                <a:latin typeface="Angsana New" panose="02020603050405020304" pitchFamily="18" charset="-34"/>
                <a:cs typeface="Angsana New" panose="02020603050405020304" pitchFamily="18" charset="-34"/>
              </a:rPr>
              <a:t>แหล่งที่มา (</a:t>
            </a:r>
            <a:r>
              <a:rPr lang="en-US" altLang="th-TH" sz="3600" u="sng" dirty="0">
                <a:latin typeface="Angsana New" panose="02020603050405020304" pitchFamily="18" charset="-34"/>
                <a:cs typeface="Angsana New" panose="02020603050405020304" pitchFamily="18" charset="-34"/>
                <a:hlinkClick r:id="rId5"/>
              </a:rPr>
              <a:t>http://marcuscode.com/lang/php</a:t>
            </a:r>
            <a:r>
              <a:rPr lang="en-US" altLang="th-TH" sz="3600" dirty="0">
                <a:latin typeface="Angsana New" panose="02020603050405020304" pitchFamily="18" charset="-34"/>
                <a:cs typeface="Angsana New" panose="02020603050405020304" pitchFamily="18" charset="-34"/>
              </a:rPr>
              <a:t>)</a:t>
            </a:r>
            <a:endParaRPr lang="th-TH" altLang="th-TH" sz="3600" dirty="0">
              <a:latin typeface="Angsana New" panose="02020603050405020304" pitchFamily="18" charset="-34"/>
              <a:cs typeface="Angsana New" panose="02020603050405020304" pitchFamily="18" charset="-34"/>
            </a:endParaRPr>
          </a:p>
          <a:p>
            <a:endParaRPr lang="en-US" altLang="th-TH" sz="3600" b="1" dirty="0">
              <a:latin typeface="Angsana New" panose="02020603050405020304" pitchFamily="18" charset="-34"/>
              <a:cs typeface="Angsana New" panose="02020603050405020304" pitchFamily="18" charset="-34"/>
            </a:endParaRPr>
          </a:p>
          <a:p>
            <a:r>
              <a:rPr lang="th-TH" altLang="th-TH" sz="3600" dirty="0">
                <a:latin typeface="Angsana New" panose="02020603050405020304" pitchFamily="18" charset="-34"/>
                <a:cs typeface="Angsana New" panose="02020603050405020304" pitchFamily="18" charset="-34"/>
              </a:rPr>
              <a:t>ภาษา </a:t>
            </a:r>
            <a:r>
              <a:rPr lang="en-US" altLang="th-TH" sz="3600" dirty="0">
                <a:latin typeface="Angsana New" panose="02020603050405020304" pitchFamily="18" charset="-34"/>
                <a:cs typeface="Angsana New" panose="02020603050405020304" pitchFamily="18" charset="-34"/>
              </a:rPr>
              <a:t>CSS</a:t>
            </a:r>
            <a:r>
              <a:rPr lang="th-TH" altLang="th-TH" sz="3600" dirty="0">
                <a:latin typeface="Angsana New" panose="02020603050405020304" pitchFamily="18" charset="-34"/>
                <a:cs typeface="Angsana New" panose="02020603050405020304" pitchFamily="18" charset="-34"/>
              </a:rPr>
              <a:t>. แหล่งที่มา </a:t>
            </a:r>
            <a:r>
              <a:rPr lang="en-US" altLang="th-TH" sz="3600" dirty="0">
                <a:latin typeface="Angsana New" panose="02020603050405020304" pitchFamily="18" charset="-34"/>
                <a:cs typeface="Angsana New" panose="02020603050405020304" pitchFamily="18" charset="-34"/>
              </a:rPr>
              <a:t>: </a:t>
            </a:r>
            <a:r>
              <a:rPr lang="th-TH" altLang="th-TH" sz="3600" dirty="0">
                <a:latin typeface="Angsana New" panose="02020603050405020304" pitchFamily="18" charset="-34"/>
                <a:cs typeface="Angsana New" panose="02020603050405020304" pitchFamily="18" charset="-34"/>
              </a:rPr>
              <a:t>(</a:t>
            </a:r>
            <a:r>
              <a:rPr lang="en-US" altLang="th-TH" sz="3600" u="sng" dirty="0">
                <a:latin typeface="Angsana New" panose="02020603050405020304" pitchFamily="18" charset="-34"/>
                <a:cs typeface="Angsana New" panose="02020603050405020304" pitchFamily="18" charset="-34"/>
                <a:hlinkClick r:id="rId6"/>
              </a:rPr>
              <a:t>https://blog.s</a:t>
            </a:r>
            <a:r>
              <a:rPr lang="th-TH" altLang="th-TH" sz="3600" u="sng" dirty="0">
                <a:latin typeface="Angsana New" panose="02020603050405020304" pitchFamily="18" charset="-34"/>
                <a:cs typeface="Angsana New" panose="02020603050405020304" pitchFamily="18" charset="-34"/>
                <a:hlinkClick r:id="rId6"/>
              </a:rPr>
              <a:t> </a:t>
            </a:r>
            <a:r>
              <a:rPr lang="en-US" altLang="th-TH" sz="3600" u="sng" dirty="0">
                <a:latin typeface="Angsana New" panose="02020603050405020304" pitchFamily="18" charset="-34"/>
                <a:cs typeface="Angsana New" panose="02020603050405020304" pitchFamily="18" charset="-34"/>
                <a:hlinkClick r:id="rId6"/>
              </a:rPr>
              <a:t>ogoodweb.com/Article/Detail/79237</a:t>
            </a:r>
            <a:r>
              <a:rPr lang="en-US" altLang="th-TH" sz="3600" dirty="0">
                <a:latin typeface="Angsana New" panose="02020603050405020304" pitchFamily="18" charset="-34"/>
                <a:cs typeface="Angsana New" panose="02020603050405020304" pitchFamily="18" charset="-34"/>
              </a:rPr>
              <a:t>)</a:t>
            </a:r>
            <a:endParaRPr lang="th-TH" altLang="th-TH" sz="3600" dirty="0">
              <a:latin typeface="Angsana New" panose="02020603050405020304" pitchFamily="18" charset="-34"/>
              <a:cs typeface="Angsana New" panose="02020603050405020304" pitchFamily="18" charset="-34"/>
            </a:endParaRPr>
          </a:p>
          <a:p>
            <a:endParaRPr lang="en-US" altLang="th-TH" sz="3600" b="1" dirty="0">
              <a:latin typeface="Angsana New" panose="02020603050405020304" pitchFamily="18" charset="-34"/>
              <a:cs typeface="Angsana New" panose="02020603050405020304" pitchFamily="18" charset="-34"/>
            </a:endParaRPr>
          </a:p>
          <a:p>
            <a:r>
              <a:rPr lang="en-US" altLang="th-TH" sz="3600" dirty="0">
                <a:latin typeface="Angsana New" panose="02020603050405020304" pitchFamily="18" charset="-34"/>
                <a:cs typeface="Angsana New" panose="02020603050405020304" pitchFamily="18" charset="-34"/>
              </a:rPr>
              <a:t>Web Browser</a:t>
            </a:r>
            <a:r>
              <a:rPr lang="th-TH" altLang="th-TH" sz="3600" dirty="0">
                <a:latin typeface="Angsana New" panose="02020603050405020304" pitchFamily="18" charset="-34"/>
                <a:cs typeface="Angsana New" panose="02020603050405020304" pitchFamily="18" charset="-34"/>
              </a:rPr>
              <a:t>. แหล่งที่มา </a:t>
            </a:r>
            <a:r>
              <a:rPr lang="en-US" altLang="th-TH" sz="3600" dirty="0">
                <a:latin typeface="Angsana New" panose="02020603050405020304" pitchFamily="18" charset="-34"/>
                <a:cs typeface="Angsana New" panose="02020603050405020304" pitchFamily="18" charset="-34"/>
              </a:rPr>
              <a:t>: </a:t>
            </a:r>
            <a:endParaRPr lang="en-US" altLang="th-TH" sz="3600" b="1" dirty="0">
              <a:latin typeface="Angsana New" panose="02020603050405020304" pitchFamily="18" charset="-34"/>
              <a:cs typeface="Angsana New" panose="02020603050405020304" pitchFamily="18" charset="-34"/>
            </a:endParaRPr>
          </a:p>
          <a:p>
            <a:r>
              <a:rPr lang="en-US" altLang="th-TH" sz="3600" dirty="0">
                <a:latin typeface="Angsana New" panose="02020603050405020304" pitchFamily="18" charset="-34"/>
                <a:cs typeface="Angsana New" panose="02020603050405020304" pitchFamily="18" charset="-34"/>
              </a:rPr>
              <a:t>(</a:t>
            </a:r>
            <a:r>
              <a:rPr lang="en-US" altLang="th-TH" sz="3600" u="sng" dirty="0">
                <a:latin typeface="Angsana New" panose="02020603050405020304" pitchFamily="18" charset="-34"/>
                <a:cs typeface="Angsana New" panose="02020603050405020304" pitchFamily="18" charset="-34"/>
                <a:hlinkClick r:id="rId7"/>
              </a:rPr>
              <a:t>https://sites.google.com/site/chanoksuda12539/useful-links</a:t>
            </a:r>
            <a:r>
              <a:rPr lang="en-US" altLang="th-TH" sz="3600" dirty="0">
                <a:latin typeface="Angsana New" panose="02020603050405020304" pitchFamily="18" charset="-34"/>
                <a:cs typeface="Angsana New" panose="02020603050405020304" pitchFamily="18" charset="-34"/>
              </a:rPr>
              <a:t>)</a:t>
            </a:r>
            <a:endParaRPr lang="th-TH" altLang="th-TH" sz="3600" dirty="0">
              <a:latin typeface="Angsana New" panose="02020603050405020304" pitchFamily="18" charset="-34"/>
              <a:cs typeface="Angsana New" panose="02020603050405020304" pitchFamily="18" charset="-34"/>
            </a:endParaRPr>
          </a:p>
          <a:p>
            <a:endParaRPr lang="en-US" altLang="th-TH" sz="3600" b="1" dirty="0">
              <a:latin typeface="Angsana New" panose="02020603050405020304" pitchFamily="18" charset="-34"/>
              <a:cs typeface="Angsana New" panose="02020603050405020304" pitchFamily="18" charset="-34"/>
            </a:endParaRPr>
          </a:p>
          <a:p>
            <a:r>
              <a:rPr lang="th-TH" altLang="th-TH" sz="3600" dirty="0">
                <a:latin typeface="Angsana New" panose="02020603050405020304" pitchFamily="18" charset="-34"/>
                <a:cs typeface="Angsana New" panose="02020603050405020304" pitchFamily="18" charset="-34"/>
              </a:rPr>
              <a:t>โปรแกรม </a:t>
            </a:r>
            <a:r>
              <a:rPr lang="en-US" altLang="th-TH" sz="3600" dirty="0">
                <a:latin typeface="Angsana New" panose="02020603050405020304" pitchFamily="18" charset="-34"/>
                <a:cs typeface="Angsana New" panose="02020603050405020304" pitchFamily="18" charset="-34"/>
              </a:rPr>
              <a:t>Visual Studio Code</a:t>
            </a:r>
            <a:r>
              <a:rPr lang="th-TH" altLang="th-TH" sz="3600" dirty="0">
                <a:latin typeface="Angsana New" panose="02020603050405020304" pitchFamily="18" charset="-34"/>
                <a:cs typeface="Angsana New" panose="02020603050405020304" pitchFamily="18" charset="-34"/>
              </a:rPr>
              <a:t>. แหล่งที่มา </a:t>
            </a:r>
            <a:r>
              <a:rPr lang="en-US" altLang="th-TH" sz="3600" dirty="0">
                <a:latin typeface="Angsana New" panose="02020603050405020304" pitchFamily="18" charset="-34"/>
                <a:cs typeface="Angsana New" panose="02020603050405020304" pitchFamily="18" charset="-34"/>
              </a:rPr>
              <a:t>: </a:t>
            </a:r>
            <a:r>
              <a:rPr lang="th-TH" altLang="th-TH" sz="3600" dirty="0">
                <a:latin typeface="Angsana New" panose="02020603050405020304" pitchFamily="18" charset="-34"/>
                <a:cs typeface="Angsana New" panose="02020603050405020304" pitchFamily="18" charset="-34"/>
              </a:rPr>
              <a:t>(</a:t>
            </a:r>
            <a:r>
              <a:rPr lang="en-US" altLang="th-TH" sz="3600" u="sng" dirty="0">
                <a:latin typeface="Angsana New" panose="02020603050405020304" pitchFamily="18" charset="-34"/>
                <a:cs typeface="Angsana New" panose="02020603050405020304" pitchFamily="18" charset="-34"/>
                <a:hlinkClick r:id="rId8"/>
              </a:rPr>
              <a:t>https://mindphp.com/%E0%B8%9A%E0%B8%97%E0%B8%84%E0%B8%A7%E0%B8%B2%E0%B8%A1/microsoft/4829-visual-studio-code.html</a:t>
            </a:r>
            <a:r>
              <a:rPr lang="en-US" altLang="th-TH" sz="3600" dirty="0">
                <a:latin typeface="Angsana New" panose="02020603050405020304" pitchFamily="18" charset="-34"/>
                <a:cs typeface="Angsana New" panose="02020603050405020304" pitchFamily="18" charset="-34"/>
              </a:rPr>
              <a:t>)</a:t>
            </a:r>
            <a:endParaRPr lang="en-US" altLang="th-TH" sz="3600" b="1" dirty="0">
              <a:latin typeface="Angsana New" panose="02020603050405020304" pitchFamily="18" charset="-34"/>
              <a:cs typeface="Angsana New" panose="02020603050405020304" pitchFamily="18" charset="-34"/>
            </a:endParaRPr>
          </a:p>
          <a:p>
            <a:endParaRPr lang="th-TH" sz="3600" dirty="0"/>
          </a:p>
        </p:txBody>
      </p:sp>
      <p:sp>
        <p:nvSpPr>
          <p:cNvPr id="44" name="Rectangle: Rounded Corners 43">
            <a:extLst>
              <a:ext uri="{FF2B5EF4-FFF2-40B4-BE49-F238E27FC236}">
                <a16:creationId xmlns:a16="http://schemas.microsoft.com/office/drawing/2014/main" id="{654C5112-D5A7-4C42-AB42-8EBA19A1630C}"/>
              </a:ext>
            </a:extLst>
          </p:cNvPr>
          <p:cNvSpPr/>
          <p:nvPr/>
        </p:nvSpPr>
        <p:spPr>
          <a:xfrm>
            <a:off x="1686278" y="29919919"/>
            <a:ext cx="14419581" cy="12658295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 dirty="0"/>
          </a:p>
        </p:txBody>
      </p:sp>
      <p:sp>
        <p:nvSpPr>
          <p:cNvPr id="46" name="Scroll: Horizontal 45">
            <a:extLst>
              <a:ext uri="{FF2B5EF4-FFF2-40B4-BE49-F238E27FC236}">
                <a16:creationId xmlns:a16="http://schemas.microsoft.com/office/drawing/2014/main" id="{A126DE14-D612-40F5-9322-4CF07996A09D}"/>
              </a:ext>
            </a:extLst>
          </p:cNvPr>
          <p:cNvSpPr/>
          <p:nvPr/>
        </p:nvSpPr>
        <p:spPr>
          <a:xfrm>
            <a:off x="1686278" y="29576812"/>
            <a:ext cx="5222557" cy="2011680"/>
          </a:xfrm>
          <a:prstGeom prst="horizontalScroll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dirty="0"/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DCDE3260-E083-4781-B028-D27116442C07}"/>
              </a:ext>
            </a:extLst>
          </p:cNvPr>
          <p:cNvSpPr txBox="1"/>
          <p:nvPr/>
        </p:nvSpPr>
        <p:spPr>
          <a:xfrm>
            <a:off x="2274277" y="30078661"/>
            <a:ext cx="419686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5400" dirty="0">
                <a:latin typeface="Angsana New" panose="02020603050405020304" pitchFamily="18" charset="-34"/>
                <a:cs typeface="Angsana New" panose="02020603050405020304" pitchFamily="18" charset="-34"/>
              </a:rPr>
              <a:t>ผลการจัดทำโครงงาน</a:t>
            </a:r>
          </a:p>
        </p:txBody>
      </p:sp>
      <p:pic>
        <p:nvPicPr>
          <p:cNvPr id="50" name="Picture 49">
            <a:extLst>
              <a:ext uri="{FF2B5EF4-FFF2-40B4-BE49-F238E27FC236}">
                <a16:creationId xmlns:a16="http://schemas.microsoft.com/office/drawing/2014/main" id="{9B670F6C-6B5E-4A5B-9F8B-C9BC2BDE4AC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3570" y="34863994"/>
            <a:ext cx="6266057" cy="3534445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54" name="Picture 53">
            <a:extLst>
              <a:ext uri="{FF2B5EF4-FFF2-40B4-BE49-F238E27FC236}">
                <a16:creationId xmlns:a16="http://schemas.microsoft.com/office/drawing/2014/main" id="{45166F51-C4F0-48E7-8E5D-CB2A4E82062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8334" y="31001991"/>
            <a:ext cx="6266057" cy="3561453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58" name="Picture 57">
            <a:extLst>
              <a:ext uri="{FF2B5EF4-FFF2-40B4-BE49-F238E27FC236}">
                <a16:creationId xmlns:a16="http://schemas.microsoft.com/office/drawing/2014/main" id="{DE458097-906A-4C7C-B683-204F644013F8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8334" y="38631410"/>
            <a:ext cx="6266057" cy="3534446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59" name="TextBox 58">
            <a:extLst>
              <a:ext uri="{FF2B5EF4-FFF2-40B4-BE49-F238E27FC236}">
                <a16:creationId xmlns:a16="http://schemas.microsoft.com/office/drawing/2014/main" id="{1F89CE82-B8B5-4CE8-829B-CE8B80E6855E}"/>
              </a:ext>
            </a:extLst>
          </p:cNvPr>
          <p:cNvSpPr txBox="1"/>
          <p:nvPr/>
        </p:nvSpPr>
        <p:spPr>
          <a:xfrm>
            <a:off x="3539555" y="32288158"/>
            <a:ext cx="408901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4400" dirty="0">
                <a:latin typeface="Angsana New" panose="02020603050405020304" pitchFamily="18" charset="-34"/>
                <a:cs typeface="Angsana New" panose="02020603050405020304" pitchFamily="18" charset="-34"/>
              </a:rPr>
              <a:t>หน้าหลักของเว็บ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09B760A7-D7E1-48FD-B749-DC2759BB91A9}"/>
              </a:ext>
            </a:extLst>
          </p:cNvPr>
          <p:cNvSpPr txBox="1"/>
          <p:nvPr/>
        </p:nvSpPr>
        <p:spPr>
          <a:xfrm>
            <a:off x="3856078" y="40013912"/>
            <a:ext cx="408901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4400" dirty="0">
                <a:latin typeface="Angsana New" panose="02020603050405020304" pitchFamily="18" charset="-34"/>
                <a:cs typeface="Angsana New" panose="02020603050405020304" pitchFamily="18" charset="-34"/>
              </a:rPr>
              <a:t>หน้าสมัครสมาชิก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DA2A8AD9-AE7C-4C8A-8D08-8611BFD40CB3}"/>
              </a:ext>
            </a:extLst>
          </p:cNvPr>
          <p:cNvSpPr txBox="1"/>
          <p:nvPr/>
        </p:nvSpPr>
        <p:spPr>
          <a:xfrm>
            <a:off x="9752785" y="36212706"/>
            <a:ext cx="479160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4400" dirty="0">
                <a:latin typeface="Angsana New" panose="02020603050405020304" pitchFamily="18" charset="-34"/>
                <a:cs typeface="Angsana New" panose="02020603050405020304" pitchFamily="18" charset="-34"/>
              </a:rPr>
              <a:t>หน้าระบบเติมเงินซื้อ </a:t>
            </a:r>
            <a:r>
              <a:rPr lang="en-US" sz="4400" dirty="0">
                <a:latin typeface="Angsana New" panose="02020603050405020304" pitchFamily="18" charset="-34"/>
                <a:cs typeface="Angsana New" panose="02020603050405020304" pitchFamily="18" charset="-34"/>
              </a:rPr>
              <a:t>Coin</a:t>
            </a:r>
            <a:endParaRPr lang="th-TH" sz="4400" dirty="0"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62" name="Rectangle: Rounded Corners 61">
            <a:extLst>
              <a:ext uri="{FF2B5EF4-FFF2-40B4-BE49-F238E27FC236}">
                <a16:creationId xmlns:a16="http://schemas.microsoft.com/office/drawing/2014/main" id="{0C0AE4EB-0CA9-4B42-9445-D4FD39217FA6}"/>
              </a:ext>
            </a:extLst>
          </p:cNvPr>
          <p:cNvSpPr/>
          <p:nvPr/>
        </p:nvSpPr>
        <p:spPr>
          <a:xfrm>
            <a:off x="17403794" y="35157403"/>
            <a:ext cx="13433194" cy="3345532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63" name="Rectangle: Rounded Corners 62">
            <a:extLst>
              <a:ext uri="{FF2B5EF4-FFF2-40B4-BE49-F238E27FC236}">
                <a16:creationId xmlns:a16="http://schemas.microsoft.com/office/drawing/2014/main" id="{8ADBBCE2-83C8-488B-B802-8979D9B9DB4F}"/>
              </a:ext>
            </a:extLst>
          </p:cNvPr>
          <p:cNvSpPr/>
          <p:nvPr/>
        </p:nvSpPr>
        <p:spPr>
          <a:xfrm>
            <a:off x="17330846" y="39500733"/>
            <a:ext cx="13433194" cy="3046511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64" name="Scroll: Horizontal 63">
            <a:extLst>
              <a:ext uri="{FF2B5EF4-FFF2-40B4-BE49-F238E27FC236}">
                <a16:creationId xmlns:a16="http://schemas.microsoft.com/office/drawing/2014/main" id="{B2B83B48-0943-4ADD-906C-5ACB7D0E3394}"/>
              </a:ext>
            </a:extLst>
          </p:cNvPr>
          <p:cNvSpPr/>
          <p:nvPr/>
        </p:nvSpPr>
        <p:spPr>
          <a:xfrm>
            <a:off x="17330846" y="34863994"/>
            <a:ext cx="5222557" cy="1686882"/>
          </a:xfrm>
          <a:prstGeom prst="horizontalScroll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65" name="Scroll: Horizontal 64">
            <a:extLst>
              <a:ext uri="{FF2B5EF4-FFF2-40B4-BE49-F238E27FC236}">
                <a16:creationId xmlns:a16="http://schemas.microsoft.com/office/drawing/2014/main" id="{C914283C-784B-41DD-A515-B4ABDB322B56}"/>
              </a:ext>
            </a:extLst>
          </p:cNvPr>
          <p:cNvSpPr/>
          <p:nvPr/>
        </p:nvSpPr>
        <p:spPr>
          <a:xfrm>
            <a:off x="17330845" y="39337106"/>
            <a:ext cx="5222557" cy="1686882"/>
          </a:xfrm>
          <a:prstGeom prst="horizontalScroll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0DF65ED8-53A3-4730-BDD3-A38EC4A37D41}"/>
              </a:ext>
            </a:extLst>
          </p:cNvPr>
          <p:cNvSpPr txBox="1"/>
          <p:nvPr/>
        </p:nvSpPr>
        <p:spPr>
          <a:xfrm>
            <a:off x="18261637" y="35289376"/>
            <a:ext cx="408393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5400" dirty="0">
                <a:latin typeface="Angsana New" panose="02020603050405020304" pitchFamily="18" charset="-34"/>
                <a:cs typeface="Angsana New" panose="02020603050405020304" pitchFamily="18" charset="-34"/>
              </a:rPr>
              <a:t>ปัญหาและอุปสรรค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4DA095EA-2D1A-445D-84C5-C3CBD2820499}"/>
              </a:ext>
            </a:extLst>
          </p:cNvPr>
          <p:cNvSpPr txBox="1"/>
          <p:nvPr/>
        </p:nvSpPr>
        <p:spPr>
          <a:xfrm>
            <a:off x="18613623" y="39718882"/>
            <a:ext cx="289846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5400" dirty="0">
                <a:latin typeface="Angsana New" panose="02020603050405020304" pitchFamily="18" charset="-34"/>
                <a:cs typeface="Angsana New" panose="02020603050405020304" pitchFamily="18" charset="-34"/>
              </a:rPr>
              <a:t>ข้อเสนอแนะ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5871AF16-BA8E-4857-BBE7-F4F9862A9580}"/>
              </a:ext>
            </a:extLst>
          </p:cNvPr>
          <p:cNvSpPr txBox="1"/>
          <p:nvPr/>
        </p:nvSpPr>
        <p:spPr>
          <a:xfrm>
            <a:off x="18021695" y="36674247"/>
            <a:ext cx="1215350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3600" dirty="0">
                <a:latin typeface="Angsana New" panose="02020603050405020304" pitchFamily="18" charset="-34"/>
                <a:cs typeface="Angsana New" panose="02020603050405020304" pitchFamily="18" charset="-34"/>
              </a:rPr>
              <a:t>เนื่องจากเป็น </a:t>
            </a:r>
            <a:r>
              <a:rPr lang="en-US" sz="3600" dirty="0">
                <a:latin typeface="Angsana New" panose="02020603050405020304" pitchFamily="18" charset="-34"/>
                <a:cs typeface="Angsana New" panose="02020603050405020304" pitchFamily="18" charset="-34"/>
              </a:rPr>
              <a:t>Web Application </a:t>
            </a:r>
            <a:r>
              <a:rPr lang="th-TH" sz="3600" dirty="0">
                <a:latin typeface="Angsana New" panose="02020603050405020304" pitchFamily="18" charset="-34"/>
                <a:cs typeface="Angsana New" panose="02020603050405020304" pitchFamily="18" charset="-34"/>
              </a:rPr>
              <a:t>ต้องทำงานบนอินเทอร์เน็ตหรือเครือข่ายภายในองค์กรและใช้ โปรแกรม </a:t>
            </a:r>
            <a:r>
              <a:rPr lang="en-US" sz="3600" dirty="0">
                <a:latin typeface="Angsana New" panose="02020603050405020304" pitchFamily="18" charset="-34"/>
                <a:cs typeface="Angsana New" panose="02020603050405020304" pitchFamily="18" charset="-34"/>
              </a:rPr>
              <a:t>Web Browser </a:t>
            </a:r>
            <a:r>
              <a:rPr lang="th-TH" sz="3600" dirty="0">
                <a:latin typeface="Angsana New" panose="02020603050405020304" pitchFamily="18" charset="-34"/>
                <a:cs typeface="Angsana New" panose="02020603050405020304" pitchFamily="18" charset="-34"/>
              </a:rPr>
              <a:t>ในการทำงานเท่านั้น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4C99AFA4-51EA-4F03-8282-F820790B427B}"/>
              </a:ext>
            </a:extLst>
          </p:cNvPr>
          <p:cNvSpPr txBox="1"/>
          <p:nvPr/>
        </p:nvSpPr>
        <p:spPr>
          <a:xfrm>
            <a:off x="18261637" y="41023988"/>
            <a:ext cx="1055368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thaiDist"/>
            <a:r>
              <a:rPr lang="en-US" sz="3600" dirty="0">
                <a:latin typeface="Angsana New" panose="02020603050405020304" pitchFamily="18" charset="-34"/>
                <a:cs typeface="Angsana New" panose="02020603050405020304" pitchFamily="18" charset="-34"/>
              </a:rPr>
              <a:t>1. </a:t>
            </a:r>
            <a:r>
              <a:rPr lang="th-TH" sz="3600" dirty="0">
                <a:latin typeface="Angsana New" panose="02020603050405020304" pitchFamily="18" charset="-34"/>
                <a:cs typeface="Angsana New" panose="02020603050405020304" pitchFamily="18" charset="-34"/>
              </a:rPr>
              <a:t>ควรมีระบบ </a:t>
            </a:r>
            <a:r>
              <a:rPr lang="en-US" sz="3600" dirty="0">
                <a:latin typeface="Angsana New" panose="02020603050405020304" pitchFamily="18" charset="-34"/>
                <a:cs typeface="Angsana New" panose="02020603050405020304" pitchFamily="18" charset="-34"/>
              </a:rPr>
              <a:t>Remember Me  </a:t>
            </a:r>
            <a:r>
              <a:rPr lang="th-TH" sz="3600" dirty="0">
                <a:latin typeface="Angsana New" panose="02020603050405020304" pitchFamily="18" charset="-34"/>
                <a:cs typeface="Angsana New" panose="02020603050405020304" pitchFamily="18" charset="-34"/>
              </a:rPr>
              <a:t>เพื่อให้ผู้ใช้งานได้สะดวกสบายมากขึ้นเวลาเข้าสู่ระบบ</a:t>
            </a:r>
            <a:endParaRPr lang="en-US" sz="3600" b="1" dirty="0">
              <a:latin typeface="Angsana New" panose="02020603050405020304" pitchFamily="18" charset="-34"/>
              <a:cs typeface="Angsana New" panose="02020603050405020304" pitchFamily="18" charset="-34"/>
            </a:endParaRPr>
          </a:p>
          <a:p>
            <a:pPr algn="thaiDist"/>
            <a:r>
              <a:rPr lang="th-TH" sz="3600" dirty="0">
                <a:latin typeface="Angsana New" panose="02020603050405020304" pitchFamily="18" charset="-34"/>
                <a:cs typeface="Angsana New" panose="02020603050405020304" pitchFamily="18" charset="-34"/>
              </a:rPr>
              <a:t>2</a:t>
            </a:r>
            <a:r>
              <a:rPr lang="en-US" sz="3600" dirty="0">
                <a:latin typeface="Angsana New" panose="02020603050405020304" pitchFamily="18" charset="-34"/>
                <a:cs typeface="Angsana New" panose="02020603050405020304" pitchFamily="18" charset="-34"/>
              </a:rPr>
              <a:t>. </a:t>
            </a:r>
            <a:r>
              <a:rPr lang="th-TH" sz="3600" dirty="0">
                <a:latin typeface="Angsana New" panose="02020603050405020304" pitchFamily="18" charset="-34"/>
                <a:cs typeface="Angsana New" panose="02020603050405020304" pitchFamily="18" charset="-34"/>
              </a:rPr>
              <a:t>ควรมีระบบแชทบอทคอยตอบโต้กับลูกค้าเวลาเติมเงินเข้าระบบเพื่อซื้อ </a:t>
            </a:r>
            <a:r>
              <a:rPr lang="en-US" sz="3600" dirty="0">
                <a:latin typeface="Angsana New" panose="02020603050405020304" pitchFamily="18" charset="-34"/>
                <a:cs typeface="Angsana New" panose="02020603050405020304" pitchFamily="18" charset="-34"/>
              </a:rPr>
              <a:t>Coin</a:t>
            </a:r>
            <a:endParaRPr lang="en-US" sz="3600" b="1" dirty="0"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477052902"/>
      </p:ext>
    </p:extLst>
  </p:cSld>
  <p:clrMapOvr>
    <a:masterClrMapping/>
  </p:clrMapOvr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337</TotalTime>
  <Words>764</Words>
  <Application>Microsoft Office PowerPoint</Application>
  <PresentationFormat>Custom</PresentationFormat>
  <Paragraphs>41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Angsana New</vt:lpstr>
      <vt:lpstr>Angsana New (Headings)</vt:lpstr>
      <vt:lpstr>Arial</vt:lpstr>
      <vt:lpstr>Century Gothic</vt:lpstr>
      <vt:lpstr>Wingdings 3</vt:lpstr>
      <vt:lpstr>Wisp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HP</dc:creator>
  <cp:lastModifiedBy>HP</cp:lastModifiedBy>
  <cp:revision>12</cp:revision>
  <dcterms:created xsi:type="dcterms:W3CDTF">2020-03-13T08:22:49Z</dcterms:created>
  <dcterms:modified xsi:type="dcterms:W3CDTF">2020-03-13T14:00:15Z</dcterms:modified>
</cp:coreProperties>
</file>