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56" y="160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F21F7-3AE1-4397-9E2B-11B0CD940D2F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0331A-0FF9-4F30-928D-B8B8C4B6CA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6760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0331A-0FF9-4F30-928D-B8B8C4B6CA18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8211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342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312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9916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105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6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875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9393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250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9651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37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36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B68AB-31D8-4718-92FD-E655EAE4630C}" type="datetimeFigureOut">
              <a:rPr lang="th-TH" smtClean="0"/>
              <a:t>21/03/63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7F9BC-E5FD-454D-9129-F37ACC952A4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789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คลื่น 13"/>
          <p:cNvSpPr/>
          <p:nvPr/>
        </p:nvSpPr>
        <p:spPr>
          <a:xfrm>
            <a:off x="4509120" y="755576"/>
            <a:ext cx="1935596" cy="204271"/>
          </a:xfrm>
          <a:prstGeom prst="wav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ด้านขนาน 5"/>
          <p:cNvSpPr/>
          <p:nvPr/>
        </p:nvSpPr>
        <p:spPr>
          <a:xfrm>
            <a:off x="-28258" y="27891"/>
            <a:ext cx="6858000" cy="2267744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-27384" y="0"/>
            <a:ext cx="476672" cy="914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27384" y="0"/>
            <a:ext cx="6885384" cy="4675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444716" y="0"/>
            <a:ext cx="440668" cy="914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27384" y="8748464"/>
            <a:ext cx="6912768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-727012" y="-12516"/>
            <a:ext cx="463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JasmineUPC" pitchFamily="18" charset="-34"/>
                <a:cs typeface="JasmineUPC" pitchFamily="18" charset="-34"/>
              </a:rPr>
              <a:t>เพิ่มยอดขาย</a:t>
            </a:r>
            <a:r>
              <a:rPr lang="en-US" sz="3600" b="1" dirty="0" smtClean="0">
                <a:latin typeface="JasmineUPC" pitchFamily="18" charset="-34"/>
                <a:cs typeface="JasmineUPC" pitchFamily="18" charset="-34"/>
              </a:rPr>
              <a:t> 7</a:t>
            </a:r>
            <a:r>
              <a:rPr lang="th-TH" sz="3600" b="1" dirty="0" smtClean="0">
                <a:latin typeface="JasmineUPC" pitchFamily="18" charset="-34"/>
                <a:cs typeface="JasmineUPC" pitchFamily="18" charset="-34"/>
              </a:rPr>
              <a:t>-</a:t>
            </a:r>
            <a:r>
              <a:rPr lang="en-US" sz="3600" b="1" dirty="0" smtClean="0">
                <a:latin typeface="JasmineUPC" pitchFamily="18" charset="-34"/>
                <a:cs typeface="JasmineUPC" pitchFamily="18" charset="-34"/>
              </a:rPr>
              <a:t> Deal</a:t>
            </a:r>
            <a:endParaRPr lang="th-TH" sz="3600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506" y="975899"/>
            <a:ext cx="634229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โปรแกรมวิชา การจัดการ คณะวิทยาการจัดการ </a:t>
            </a:r>
          </a:p>
          <a:p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มหาวิทยาลัยราช</a:t>
            </a:r>
            <a:r>
              <a:rPr lang="th-TH" sz="2000" b="1" dirty="0" err="1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ภัฏ</a:t>
            </a:r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นครราชสีมา</a:t>
            </a:r>
          </a:p>
          <a:p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บริษัท ซีพี </a:t>
            </a:r>
            <a:r>
              <a:rPr lang="th-TH" sz="2000" b="1" dirty="0" err="1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ออลล์</a:t>
            </a:r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จำกัด</a:t>
            </a:r>
            <a:r>
              <a:rPr lang="en-US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มหาชน</a:t>
            </a:r>
            <a:r>
              <a:rPr lang="en-US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 7-11 </a:t>
            </a:r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สาขาเล้งกี่ (บัวขาว) </a:t>
            </a:r>
            <a:r>
              <a:rPr lang="en-US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02212</a:t>
            </a:r>
            <a:endParaRPr lang="th-TH" sz="20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อาจารย์นิเทศ ดร</a:t>
            </a:r>
            <a:r>
              <a:rPr lang="en-US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2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พวงพรภัสร์  วิริยะ</a:t>
            </a:r>
          </a:p>
          <a:p>
            <a:endParaRPr lang="th-TH" sz="1800" dirty="0" smtClean="0">
              <a:solidFill>
                <a:schemeClr val="bg1"/>
              </a:solidFill>
              <a:latin typeface="JasmineUPC" pitchFamily="18" charset="-34"/>
              <a:cs typeface="JasmineUPC" pitchFamily="18" charset="-34"/>
            </a:endParaRPr>
          </a:p>
          <a:p>
            <a:endParaRPr lang="th-TH" sz="1600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922" y="49870"/>
            <a:ext cx="845700" cy="1113823"/>
          </a:xfrm>
          <a:prstGeom prst="rect">
            <a:avLst/>
          </a:prstGeom>
        </p:spPr>
      </p:pic>
      <p:sp>
        <p:nvSpPr>
          <p:cNvPr id="15" name="วงรี 14"/>
          <p:cNvSpPr/>
          <p:nvPr/>
        </p:nvSpPr>
        <p:spPr>
          <a:xfrm>
            <a:off x="638757" y="2445285"/>
            <a:ext cx="190359" cy="21499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TextBox 15"/>
          <p:cNvSpPr txBox="1"/>
          <p:nvPr/>
        </p:nvSpPr>
        <p:spPr>
          <a:xfrm>
            <a:off x="829117" y="2344806"/>
            <a:ext cx="2190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หลักการเหตุผล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647930" y="4919875"/>
            <a:ext cx="181186" cy="21612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844715" y="4819859"/>
            <a:ext cx="1725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วงรี 21"/>
          <p:cNvSpPr/>
          <p:nvPr/>
        </p:nvSpPr>
        <p:spPr>
          <a:xfrm>
            <a:off x="3500067" y="2481664"/>
            <a:ext cx="215427" cy="1786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TextBox 25"/>
          <p:cNvSpPr txBox="1"/>
          <p:nvPr/>
        </p:nvSpPr>
        <p:spPr>
          <a:xfrm>
            <a:off x="3762418" y="2344806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วิธีดำเนินงาน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วงรี 28"/>
          <p:cNvSpPr/>
          <p:nvPr/>
        </p:nvSpPr>
        <p:spPr>
          <a:xfrm>
            <a:off x="3528697" y="5626209"/>
            <a:ext cx="188245" cy="14401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" name="TextBox 33"/>
          <p:cNvSpPr txBox="1"/>
          <p:nvPr/>
        </p:nvSpPr>
        <p:spPr>
          <a:xfrm>
            <a:off x="3683858" y="5467385"/>
            <a:ext cx="2669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ผลที่คาดว่าจะได้รับ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7" t="14878" r="14488" b="14878"/>
          <a:stretch/>
        </p:blipFill>
        <p:spPr>
          <a:xfrm>
            <a:off x="5639360" y="1190253"/>
            <a:ext cx="805356" cy="787849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716816" y="2660278"/>
            <a:ext cx="2376264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83705" y="5104227"/>
            <a:ext cx="1944216" cy="1517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3528697" y="2814612"/>
            <a:ext cx="2780928" cy="2879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สังเกตปัญหาจากการทำงาน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2.</a:t>
            </a:r>
            <a:r>
              <a:rPr lang="th-TH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เสนอปัญหาและปรึกษาเรื่อง</a:t>
            </a:r>
            <a:r>
              <a:rPr lang="th-TH" sz="200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200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จัดทำป้ายสื่อ </a:t>
            </a:r>
            <a:r>
              <a:rPr lang="th-TH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ให้ผู้จัดการร้านและ</a:t>
            </a:r>
            <a:r>
              <a:rPr lang="en-US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FC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สำรวจและจัดเก็บข้อมูลในแต่ละวัน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นำข้อมูลมาวิเคราะห์เปรียบเทียบผลในการดำเนินงาน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5.</a:t>
            </a:r>
            <a:r>
              <a:rPr lang="th-TH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จัดทำป้ายสื่อ</a:t>
            </a:r>
            <a:r>
              <a:rPr lang="th-TH" sz="2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เพื่อนำมาทดลองใช้ในร้าน</a:t>
            </a:r>
          </a:p>
          <a:p>
            <a:pPr algn="ctr"/>
            <a:endParaRPr lang="th-TH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3557437" y="6527939"/>
            <a:ext cx="272344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1.</a:t>
            </a:r>
            <a:r>
              <a:rPr lang="th-TH" sz="2000" dirty="0"/>
              <a:t>ยอดขายของทางร้าน</a:t>
            </a:r>
            <a:r>
              <a:rPr lang="th-TH" sz="2000" dirty="0" smtClean="0"/>
              <a:t>เพิ่มขึ้น</a:t>
            </a:r>
            <a:endParaRPr lang="en-US" sz="2000" dirty="0"/>
          </a:p>
        </p:txBody>
      </p:sp>
      <p:pic>
        <p:nvPicPr>
          <p:cNvPr id="35" name="รูปภาพ 3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333" b="77500" l="2500" r="96500">
                        <a14:foregroundMark x1="51500" y1="44000" x2="51500" y2="44000"/>
                        <a14:foregroundMark x1="51167" y1="60500" x2="51167" y2="60500"/>
                        <a14:foregroundMark x1="64000" y1="43667" x2="64000" y2="43667"/>
                        <a14:foregroundMark x1="86667" y1="42333" x2="86667" y2="42333"/>
                        <a14:foregroundMark x1="64833" y1="61167" x2="64833" y2="61167"/>
                        <a14:foregroundMark x1="74833" y1="60833" x2="74833" y2="60833"/>
                        <a14:foregroundMark x1="86000" y1="60500" x2="86000" y2="6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436" y="949603"/>
            <a:ext cx="1109450" cy="110945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15683" y="7021555"/>
            <a:ext cx="2234298" cy="218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5"/>
          <a:stretch/>
        </p:blipFill>
        <p:spPr>
          <a:xfrm>
            <a:off x="783705" y="6660232"/>
            <a:ext cx="2302022" cy="15993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ectangle 18"/>
          <p:cNvSpPr/>
          <p:nvPr/>
        </p:nvSpPr>
        <p:spPr>
          <a:xfrm>
            <a:off x="778929" y="2796716"/>
            <a:ext cx="2314151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457200" algn="l"/>
                <a:tab pos="685800" algn="l"/>
                <a:tab pos="914400" algn="l"/>
                <a:tab pos="3674745" algn="l"/>
              </a:tabLst>
            </a:pPr>
            <a:r>
              <a:rPr lang="th-TH" sz="2000" dirty="0" smtClean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เนื่องจาก</a:t>
            </a:r>
            <a:r>
              <a:rPr lang="th-TH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ร้านสาขาขาดโครงสร้าง ทำให้ยอดขายของทางร้านลดลง จึงทำโปรเจคนี้ขึ้นเพื่อให้ง่ายต่อการตัดสินใจซื้อ</a:t>
            </a:r>
            <a:r>
              <a:rPr lang="th-TH" sz="2000" dirty="0" smtClean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ของลูกค้า</a:t>
            </a:r>
            <a:r>
              <a:rPr lang="en-US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	</a:t>
            </a:r>
            <a:endParaRPr lang="en-US" sz="2000" dirty="0">
              <a:effectLst/>
              <a:latin typeface="Angsana New" pitchFamily="18" charset="-34"/>
              <a:ea typeface="Calibri" panose="020F0502020204030204" pitchFamily="34" charset="0"/>
              <a:cs typeface="Angsana New" pitchFamily="18" charset="-3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6817" y="5337591"/>
            <a:ext cx="2849354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457200" algn="l"/>
                <a:tab pos="685800" algn="l"/>
                <a:tab pos="914400" algn="l"/>
              </a:tabLst>
            </a:pPr>
            <a:r>
              <a:rPr lang="th-TH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1. เพื่อเพิ่มยอดขายให้กับสินค้า </a:t>
            </a:r>
            <a:r>
              <a:rPr lang="en-US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7</a:t>
            </a:r>
            <a:r>
              <a:rPr lang="th-TH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-</a:t>
            </a:r>
            <a:r>
              <a:rPr lang="en-US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Deal</a:t>
            </a:r>
            <a:endParaRPr lang="en-US" sz="2000" dirty="0">
              <a:latin typeface="Angsana New" pitchFamily="18" charset="-34"/>
              <a:ea typeface="Calibri" panose="020F0502020204030204" pitchFamily="34" charset="0"/>
              <a:cs typeface="Angsana New" pitchFamily="18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457200" algn="l"/>
                <a:tab pos="685800" algn="l"/>
                <a:tab pos="914400" algn="l"/>
              </a:tabLst>
            </a:pPr>
            <a:r>
              <a:rPr lang="th-TH" sz="2000" dirty="0" smtClean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2.</a:t>
            </a:r>
            <a:r>
              <a:rPr lang="th-TH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เพื่อเพิ่มยอดขายให้กับทางร้าน</a:t>
            </a:r>
            <a:endParaRPr lang="en-US" sz="2000" dirty="0">
              <a:latin typeface="Angsana New" pitchFamily="18" charset="-34"/>
              <a:ea typeface="Calibri" panose="020F0502020204030204" pitchFamily="34" charset="0"/>
              <a:cs typeface="Angsana New" pitchFamily="18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457200" algn="l"/>
                <a:tab pos="685800" algn="l"/>
                <a:tab pos="914400" algn="l"/>
              </a:tabLst>
            </a:pPr>
            <a:r>
              <a:rPr lang="en-US" sz="2000" dirty="0" smtClean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3.</a:t>
            </a:r>
            <a:r>
              <a:rPr lang="th-TH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เป็นทางเลือกให้กับลูกค้า</a:t>
            </a:r>
            <a:endParaRPr lang="en-US" sz="2000" dirty="0">
              <a:effectLst/>
              <a:latin typeface="Angsana New" pitchFamily="18" charset="-34"/>
              <a:ea typeface="Calibri" panose="020F0502020204030204" pitchFamily="34" charset="0"/>
              <a:cs typeface="Angsana New" pitchFamily="18" charset="-34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24606" y="5976548"/>
            <a:ext cx="3429000" cy="8826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457200" algn="l"/>
                <a:tab pos="685800" algn="l"/>
                <a:tab pos="914400" algn="l"/>
              </a:tabLst>
            </a:pPr>
            <a:r>
              <a:rPr lang="th-TH" sz="2000" dirty="0" smtClean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ยอดขาย</a:t>
            </a:r>
            <a:r>
              <a:rPr lang="th-TH" sz="2000" dirty="0">
                <a:latin typeface="Angsana New" pitchFamily="18" charset="-34"/>
                <a:ea typeface="Times New Roman" panose="02020603050405020304" pitchFamily="18" charset="0"/>
                <a:cs typeface="Angsana New" pitchFamily="18" charset="-34"/>
              </a:rPr>
              <a:t>ของทางร้านเพิ่มขึ้น</a:t>
            </a:r>
            <a:endParaRPr lang="en-US" sz="2000" dirty="0">
              <a:latin typeface="Angsana New" pitchFamily="18" charset="-34"/>
              <a:ea typeface="Calibri" panose="020F0502020204030204" pitchFamily="34" charset="0"/>
              <a:cs typeface="Angsana New" pitchFamily="18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457200" algn="l"/>
                <a:tab pos="685800" algn="l"/>
                <a:tab pos="914400" algn="l"/>
              </a:tabLst>
            </a:pPr>
            <a:r>
              <a:rPr lang="en-US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itchFamily="18" charset="-34"/>
              </a:rPr>
              <a:t> </a:t>
            </a:r>
            <a:endParaRPr lang="en-US" sz="1800" dirty="0">
              <a:effectLst/>
              <a:latin typeface="Angsana New" pitchFamily="18" charset="-34"/>
              <a:ea typeface="Calibri" panose="020F0502020204030204" pitchFamily="34" charset="0"/>
              <a:cs typeface="Angsana New" pitchFamily="18" charset="-34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209" y="6618311"/>
            <a:ext cx="2245254" cy="16831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TextBox 29"/>
          <p:cNvSpPr txBox="1"/>
          <p:nvPr/>
        </p:nvSpPr>
        <p:spPr>
          <a:xfrm>
            <a:off x="127834" y="462648"/>
            <a:ext cx="355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นางสาววราลี ถินจะบก</a:t>
            </a:r>
            <a:endParaRPr lang="th-TH" sz="32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006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168</Words>
  <Application>Microsoft Office PowerPoint</Application>
  <PresentationFormat>นำเสนอทางหน้าจอ (4:3)</PresentationFormat>
  <Paragraphs>23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FMS-Lab</dc:creator>
  <cp:lastModifiedBy>Windows User</cp:lastModifiedBy>
  <cp:revision>35</cp:revision>
  <dcterms:created xsi:type="dcterms:W3CDTF">2019-12-16T03:36:00Z</dcterms:created>
  <dcterms:modified xsi:type="dcterms:W3CDTF">2020-03-21T06:12:42Z</dcterms:modified>
</cp:coreProperties>
</file>